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69" r:id="rId3"/>
    <p:sldId id="270" r:id="rId4"/>
    <p:sldId id="257" r:id="rId5"/>
    <p:sldId id="263" r:id="rId6"/>
    <p:sldId id="258" r:id="rId7"/>
    <p:sldId id="264" r:id="rId8"/>
    <p:sldId id="259" r:id="rId9"/>
    <p:sldId id="265" r:id="rId10"/>
    <p:sldId id="260" r:id="rId11"/>
    <p:sldId id="266" r:id="rId12"/>
    <p:sldId id="261" r:id="rId13"/>
    <p:sldId id="267" r:id="rId14"/>
    <p:sldId id="262" r:id="rId15"/>
    <p:sldId id="268" r:id="rId16"/>
  </p:sldIdLst>
  <p:sldSz cx="12192000" cy="6858000"/>
  <p:notesSz cx="6810375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1E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D31FE8-00AC-48CA-A250-C381D6ADD299}" v="7" dt="2024-09-11T07:17:37.3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46" autoAdjust="0"/>
    <p:restoredTop sz="95706" autoAdjust="0"/>
  </p:normalViewPr>
  <p:slideViewPr>
    <p:cSldViewPr snapToGrid="0">
      <p:cViewPr>
        <p:scale>
          <a:sx n="180" d="100"/>
          <a:sy n="180" d="100"/>
        </p:scale>
        <p:origin x="1014" y="-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 Stokes" userId="8b019cf4-c6d9-4bfd-b7ae-96142093d81f" providerId="ADAL" clId="{A00CCCE8-667C-4070-A594-D06BC963C4FB}"/>
    <pc:docChg chg="modSld">
      <pc:chgData name="Paul Stokes" userId="8b019cf4-c6d9-4bfd-b7ae-96142093d81f" providerId="ADAL" clId="{A00CCCE8-667C-4070-A594-D06BC963C4FB}" dt="2024-09-11T07:59:33.544" v="17" actId="20577"/>
      <pc:docMkLst>
        <pc:docMk/>
      </pc:docMkLst>
      <pc:sldChg chg="modSp mod">
        <pc:chgData name="Paul Stokes" userId="8b019cf4-c6d9-4bfd-b7ae-96142093d81f" providerId="ADAL" clId="{A00CCCE8-667C-4070-A594-D06BC963C4FB}" dt="2024-09-11T07:59:33.544" v="17" actId="20577"/>
        <pc:sldMkLst>
          <pc:docMk/>
          <pc:sldMk cId="2686042271" sldId="256"/>
        </pc:sldMkLst>
        <pc:spChg chg="mod">
          <ac:chgData name="Paul Stokes" userId="8b019cf4-c6d9-4bfd-b7ae-96142093d81f" providerId="ADAL" clId="{A00CCCE8-667C-4070-A594-D06BC963C4FB}" dt="2024-09-11T07:59:33.544" v="17" actId="20577"/>
          <ac:spMkLst>
            <pc:docMk/>
            <pc:sldMk cId="2686042271" sldId="256"/>
            <ac:spMk id="125" creationId="{EF2AE073-6EA0-E759-9D50-B9D2F2F740A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73758-0878-04F9-3816-85A6A3B7E1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C1049E-6102-C275-819E-1E85AED388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1FA786-B850-7677-91B5-80CF7B8EE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4C2D6-4F9A-47B3-9154-D61EDA5891BD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EF3299-3CA9-85FE-FC52-F2A3AF4D6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915E5E-0BEF-DCE5-61B1-DC95187F7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A5038-4432-4AF3-93FC-534E97BAD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792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AE4E5-A320-64D7-10D9-86CA4525F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6EFDF9-69FA-9F8C-0E52-DE01A16C75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40F4CC-6D7A-E123-45CA-19ED3C166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4C2D6-4F9A-47B3-9154-D61EDA5891BD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2A1702-4352-28C0-3A73-E9B95C137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68F9A2-CBBF-2CA7-144B-DFC3CBEB5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A5038-4432-4AF3-93FC-534E97BAD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633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48E61D-CD6B-9128-540C-38B70FCC1C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38278B-8EDE-4317-0F62-20B26AD47A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A3AF62-8AC2-B13B-67AB-4678C3529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4C2D6-4F9A-47B3-9154-D61EDA5891BD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FF8EA-B3BA-9021-9EF4-49249C67F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3226AF-8357-787A-39B5-0E78AAD99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A5038-4432-4AF3-93FC-534E97BAD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341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CBC70-453E-F40E-502B-341DE10DF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55F44-0D74-6BD7-AFBD-91719AEDEC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C81F9-87AE-F9C1-B398-52654937A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4C2D6-4F9A-47B3-9154-D61EDA5891BD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DA667-B10C-16AA-FB04-13B937E21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F80EB4-A365-5CCE-1252-866C4D95F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A5038-4432-4AF3-93FC-534E97BAD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898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D6E32-C6CD-5C09-E753-3DDB8D34F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CE013D-DB39-02F7-A2C8-8361088D4E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CDC4F5-6D97-DEC7-55ED-78B0EE54D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4C2D6-4F9A-47B3-9154-D61EDA5891BD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20BC06-D721-19BF-D09E-DB3AB522C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689415-AA91-1C88-D1EA-2DA80CF57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A5038-4432-4AF3-93FC-534E97BAD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327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D2999-F597-ED3B-3BF6-35C981D75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BEBE12-C840-86C9-F196-2C72D59459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D7BF64-A72D-5340-7671-CCE0DF176D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11BF5C-3BF6-B0D2-7BF8-59E9B9D20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4C2D6-4F9A-47B3-9154-D61EDA5891BD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C4E4C7-B7D9-E192-2331-DEE79AE08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E61070-455F-A086-BC79-E6E4226D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A5038-4432-4AF3-93FC-534E97BAD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6371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3A8D9-945E-7741-2413-B124B5EA4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DF9F9F-C47C-971D-09D9-370B50830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3A8766-B2E4-5C53-2A43-3647E7160D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090F42-4881-5C21-0375-76C2F7BC28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8D271C-AC9C-E514-0437-46D014BCFC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0A37BE2-CC74-9E42-29C4-2AAABDD75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4C2D6-4F9A-47B3-9154-D61EDA5891BD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9A61AD-2793-8D5E-D898-E4D9118F5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ECB401-FDA2-2CBD-8D59-759CBA488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A5038-4432-4AF3-93FC-534E97BAD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853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A8472-3353-A65A-60B1-67ED02EE2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13172C-0E1B-CEE9-CAF8-AAE5F4744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4C2D6-4F9A-47B3-9154-D61EDA5891BD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427737-98F1-D5BB-BD8E-CC42F65A1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12969F-B34B-DEF8-710D-679AAA6FA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A5038-4432-4AF3-93FC-534E97BAD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628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23DE22-B594-FDCA-F65A-4734A0FDC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4C2D6-4F9A-47B3-9154-D61EDA5891BD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C3C11F-4191-FC1B-8AB8-261A39AE3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3D80CC-E94C-9645-C537-5F23C789B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A5038-4432-4AF3-93FC-534E97BAD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713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0DAFB-E175-69E3-267B-E57557216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951533-7350-C1D6-3828-EA27EF20E3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EBAFB9-3054-6F18-C265-BDF4AC8D91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837810-1465-3510-CE28-5AF53605A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4C2D6-4F9A-47B3-9154-D61EDA5891BD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B515F3-0947-8E33-B58B-9A10699F7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AB591-1CE1-E732-28C9-E4FD1EC5D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A5038-4432-4AF3-93FC-534E97BAD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49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445F5-091A-F5F6-C1A1-EB59C4FBE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9D420E-DA9B-5C8B-F452-9AF2349695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9D8D64-D2C6-4330-BAF7-41F0C1EF78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359137-A9AE-7B7F-CE4F-6EBD2D0A8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4C2D6-4F9A-47B3-9154-D61EDA5891BD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D58C13-3BF3-2F80-90F6-2B5FAC914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BA0337-7254-E225-4CA4-6664A69D7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A5038-4432-4AF3-93FC-534E97BAD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990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F4D22D-0C26-4415-F6DE-6F227407E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5E1AAB-650A-B679-408E-7562302B9C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0FAD5-F40E-D8C9-298B-28A4158593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74C2D6-4F9A-47B3-9154-D61EDA5891BD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44BCA8-13F8-99B0-86EB-083A5A280D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1DCBFC-5937-470D-94DF-9E2C90D98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65A5038-4432-4AF3-93FC-534E97BAD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077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hyperlink" Target="mailto:&#8212;yannick.grandcolas@bnf.fr" TargetMode="External"/><Relationship Id="rId26" Type="http://schemas.openxmlformats.org/officeDocument/2006/relationships/image" Target="../media/image20.png"/><Relationship Id="rId39" Type="http://schemas.openxmlformats.org/officeDocument/2006/relationships/slide" Target="slide3.xml"/><Relationship Id="rId21" Type="http://schemas.openxmlformats.org/officeDocument/2006/relationships/image" Target="../media/image15.png"/><Relationship Id="rId34" Type="http://schemas.openxmlformats.org/officeDocument/2006/relationships/slide" Target="slide12.xml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6" Type="http://schemas.openxmlformats.org/officeDocument/2006/relationships/hyperlink" Target="mailto:paul.stokes@jisc.ac.uk" TargetMode="External"/><Relationship Id="rId20" Type="http://schemas.openxmlformats.org/officeDocument/2006/relationships/image" Target="../media/image14.png"/><Relationship Id="rId29" Type="http://schemas.openxmlformats.org/officeDocument/2006/relationships/image" Target="../media/image23.svg"/><Relationship Id="rId41" Type="http://schemas.openxmlformats.org/officeDocument/2006/relationships/image" Target="../media/image25.sv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18.png"/><Relationship Id="rId32" Type="http://schemas.openxmlformats.org/officeDocument/2006/relationships/slide" Target="slide8.xml"/><Relationship Id="rId37" Type="http://schemas.openxmlformats.org/officeDocument/2006/relationships/hyperlink" Target="https://thenounproject.com/browse/icons/term/audio" TargetMode="External"/><Relationship Id="rId40" Type="http://schemas.openxmlformats.org/officeDocument/2006/relationships/image" Target="../media/image24.png"/><Relationship Id="rId5" Type="http://schemas.openxmlformats.org/officeDocument/2006/relationships/image" Target="../media/image4.svg"/><Relationship Id="rId15" Type="http://schemas.openxmlformats.org/officeDocument/2006/relationships/hyperlink" Target="mailto:Allen&#8212;julie.allen@openpreservation.org" TargetMode="External"/><Relationship Id="rId23" Type="http://schemas.openxmlformats.org/officeDocument/2006/relationships/image" Target="../media/image17.png"/><Relationship Id="rId28" Type="http://schemas.openxmlformats.org/officeDocument/2006/relationships/image" Target="../media/image22.png"/><Relationship Id="rId36" Type="http://schemas.openxmlformats.org/officeDocument/2006/relationships/hyperlink" Target="https://thenounproject.com/browse/icons/term/scan" TargetMode="External"/><Relationship Id="rId10" Type="http://schemas.openxmlformats.org/officeDocument/2006/relationships/image" Target="../media/image9.svg"/><Relationship Id="rId19" Type="http://schemas.openxmlformats.org/officeDocument/2006/relationships/image" Target="../media/image13.png"/><Relationship Id="rId31" Type="http://schemas.openxmlformats.org/officeDocument/2006/relationships/slide" Target="slide6.xml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hyperlink" Target="mailto:carl@openpreservation.org" TargetMode="External"/><Relationship Id="rId22" Type="http://schemas.openxmlformats.org/officeDocument/2006/relationships/image" Target="../media/image16.svg"/><Relationship Id="rId27" Type="http://schemas.openxmlformats.org/officeDocument/2006/relationships/image" Target="../media/image21.png"/><Relationship Id="rId30" Type="http://schemas.openxmlformats.org/officeDocument/2006/relationships/slide" Target="slide4.xml"/><Relationship Id="rId35" Type="http://schemas.openxmlformats.org/officeDocument/2006/relationships/slide" Target="slide14.xml"/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12" Type="http://schemas.openxmlformats.org/officeDocument/2006/relationships/image" Target="../media/image11.png"/><Relationship Id="rId17" Type="http://schemas.openxmlformats.org/officeDocument/2006/relationships/hyperlink" Target="mailto:Veenendaal&#8212;Remco.van.Veenendaal@nationaalarchief.nl" TargetMode="External"/><Relationship Id="rId25" Type="http://schemas.openxmlformats.org/officeDocument/2006/relationships/image" Target="../media/image19.png"/><Relationship Id="rId33" Type="http://schemas.openxmlformats.org/officeDocument/2006/relationships/slide" Target="slide10.xml"/><Relationship Id="rId38" Type="http://schemas.openxmlformats.org/officeDocument/2006/relationships/hyperlink" Target="https://thenounproject.com/browse/icons/term/qr-code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hyperlink" Target="mailto:&#8212;yannick.grandcolas@bnf.fr" TargetMode="External"/><Relationship Id="rId26" Type="http://schemas.openxmlformats.org/officeDocument/2006/relationships/image" Target="../media/image20.png"/><Relationship Id="rId3" Type="http://schemas.openxmlformats.org/officeDocument/2006/relationships/image" Target="../media/image2.svg"/><Relationship Id="rId21" Type="http://schemas.openxmlformats.org/officeDocument/2006/relationships/image" Target="../media/image15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hyperlink" Target="mailto:Veenendaal&#8212;Remco.van.Veenendaal@nationaalarchief.nl" TargetMode="External"/><Relationship Id="rId25" Type="http://schemas.openxmlformats.org/officeDocument/2006/relationships/image" Target="../media/image19.png"/><Relationship Id="rId2" Type="http://schemas.openxmlformats.org/officeDocument/2006/relationships/image" Target="../media/image1.png"/><Relationship Id="rId16" Type="http://schemas.openxmlformats.org/officeDocument/2006/relationships/hyperlink" Target="mailto:paul.stokes@jisc.ac.uk" TargetMode="External"/><Relationship Id="rId20" Type="http://schemas.openxmlformats.org/officeDocument/2006/relationships/image" Target="../media/image14.png"/><Relationship Id="rId29" Type="http://schemas.openxmlformats.org/officeDocument/2006/relationships/image" Target="../media/image25.sv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18.png"/><Relationship Id="rId32" Type="http://schemas.openxmlformats.org/officeDocument/2006/relationships/image" Target="../media/image23.svg"/><Relationship Id="rId5" Type="http://schemas.openxmlformats.org/officeDocument/2006/relationships/image" Target="../media/image4.svg"/><Relationship Id="rId15" Type="http://schemas.openxmlformats.org/officeDocument/2006/relationships/hyperlink" Target="mailto:Allen&#8212;julie.allen@openpreservation.org" TargetMode="External"/><Relationship Id="rId23" Type="http://schemas.openxmlformats.org/officeDocument/2006/relationships/image" Target="../media/image17.png"/><Relationship Id="rId28" Type="http://schemas.openxmlformats.org/officeDocument/2006/relationships/image" Target="../media/image24.png"/><Relationship Id="rId10" Type="http://schemas.openxmlformats.org/officeDocument/2006/relationships/image" Target="../media/image9.svg"/><Relationship Id="rId19" Type="http://schemas.openxmlformats.org/officeDocument/2006/relationships/image" Target="../media/image13.png"/><Relationship Id="rId31" Type="http://schemas.openxmlformats.org/officeDocument/2006/relationships/image" Target="../media/image22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hyperlink" Target="mailto:carl@openpreservation.org" TargetMode="External"/><Relationship Id="rId22" Type="http://schemas.openxmlformats.org/officeDocument/2006/relationships/image" Target="../media/image16.svg"/><Relationship Id="rId27" Type="http://schemas.openxmlformats.org/officeDocument/2006/relationships/image" Target="../media/image21.png"/><Relationship Id="rId30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hyperlink" Target="mailto:&#8212;yannick.grandcolas@bnf.fr" TargetMode="External"/><Relationship Id="rId26" Type="http://schemas.openxmlformats.org/officeDocument/2006/relationships/image" Target="../media/image20.png"/><Relationship Id="rId3" Type="http://schemas.openxmlformats.org/officeDocument/2006/relationships/image" Target="../media/image2.svg"/><Relationship Id="rId21" Type="http://schemas.openxmlformats.org/officeDocument/2006/relationships/image" Target="../media/image15.png"/><Relationship Id="rId34" Type="http://schemas.openxmlformats.org/officeDocument/2006/relationships/image" Target="../media/image25.sv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hyperlink" Target="mailto:Veenendaal&#8212;Remco.van.Veenendaal@nationaalarchief.nl" TargetMode="External"/><Relationship Id="rId25" Type="http://schemas.openxmlformats.org/officeDocument/2006/relationships/image" Target="../media/image19.png"/><Relationship Id="rId33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hyperlink" Target="mailto:paul.stokes@jisc.ac.uk" TargetMode="External"/><Relationship Id="rId20" Type="http://schemas.openxmlformats.org/officeDocument/2006/relationships/image" Target="../media/image14.png"/><Relationship Id="rId29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18.png"/><Relationship Id="rId32" Type="http://schemas.openxmlformats.org/officeDocument/2006/relationships/image" Target="../media/image45.png"/><Relationship Id="rId5" Type="http://schemas.openxmlformats.org/officeDocument/2006/relationships/image" Target="../media/image4.svg"/><Relationship Id="rId15" Type="http://schemas.openxmlformats.org/officeDocument/2006/relationships/hyperlink" Target="mailto:Allen&#8212;julie.allen@openpreservation.org" TargetMode="External"/><Relationship Id="rId23" Type="http://schemas.openxmlformats.org/officeDocument/2006/relationships/image" Target="../media/image17.png"/><Relationship Id="rId28" Type="http://schemas.openxmlformats.org/officeDocument/2006/relationships/image" Target="../media/image41.png"/><Relationship Id="rId10" Type="http://schemas.openxmlformats.org/officeDocument/2006/relationships/image" Target="../media/image9.svg"/><Relationship Id="rId19" Type="http://schemas.openxmlformats.org/officeDocument/2006/relationships/image" Target="../media/image13.png"/><Relationship Id="rId31" Type="http://schemas.openxmlformats.org/officeDocument/2006/relationships/image" Target="../media/image44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hyperlink" Target="mailto:carl@openpreservation.org" TargetMode="External"/><Relationship Id="rId22" Type="http://schemas.openxmlformats.org/officeDocument/2006/relationships/image" Target="../media/image16.svg"/><Relationship Id="rId27" Type="http://schemas.openxmlformats.org/officeDocument/2006/relationships/image" Target="../media/image21.png"/><Relationship Id="rId30" Type="http://schemas.openxmlformats.org/officeDocument/2006/relationships/image" Target="../media/image43.png"/><Relationship Id="rId35" Type="http://schemas.openxmlformats.org/officeDocument/2006/relationships/slide" Target="slide2.xml"/><Relationship Id="rId8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hyperlink" Target="mailto:&#8212;yannick.grandcolas@bnf.fr" TargetMode="External"/><Relationship Id="rId26" Type="http://schemas.openxmlformats.org/officeDocument/2006/relationships/image" Target="../media/image20.png"/><Relationship Id="rId3" Type="http://schemas.openxmlformats.org/officeDocument/2006/relationships/image" Target="../media/image2.svg"/><Relationship Id="rId21" Type="http://schemas.openxmlformats.org/officeDocument/2006/relationships/image" Target="../media/image15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hyperlink" Target="mailto:Veenendaal&#8212;Remco.van.Veenendaal@nationaalarchief.nl" TargetMode="External"/><Relationship Id="rId25" Type="http://schemas.openxmlformats.org/officeDocument/2006/relationships/image" Target="../media/image19.png"/><Relationship Id="rId2" Type="http://schemas.openxmlformats.org/officeDocument/2006/relationships/image" Target="../media/image1.png"/><Relationship Id="rId16" Type="http://schemas.openxmlformats.org/officeDocument/2006/relationships/hyperlink" Target="mailto:paul.stokes@jisc.ac.uk" TargetMode="External"/><Relationship Id="rId20" Type="http://schemas.openxmlformats.org/officeDocument/2006/relationships/image" Target="../media/image14.png"/><Relationship Id="rId29" Type="http://schemas.openxmlformats.org/officeDocument/2006/relationships/image" Target="../media/image25.sv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18.png"/><Relationship Id="rId32" Type="http://schemas.openxmlformats.org/officeDocument/2006/relationships/image" Target="../media/image23.svg"/><Relationship Id="rId5" Type="http://schemas.openxmlformats.org/officeDocument/2006/relationships/image" Target="../media/image4.svg"/><Relationship Id="rId15" Type="http://schemas.openxmlformats.org/officeDocument/2006/relationships/hyperlink" Target="mailto:Allen&#8212;julie.allen@openpreservation.org" TargetMode="External"/><Relationship Id="rId23" Type="http://schemas.openxmlformats.org/officeDocument/2006/relationships/image" Target="../media/image17.png"/><Relationship Id="rId28" Type="http://schemas.openxmlformats.org/officeDocument/2006/relationships/image" Target="../media/image24.png"/><Relationship Id="rId10" Type="http://schemas.openxmlformats.org/officeDocument/2006/relationships/image" Target="../media/image9.svg"/><Relationship Id="rId19" Type="http://schemas.openxmlformats.org/officeDocument/2006/relationships/image" Target="../media/image13.png"/><Relationship Id="rId31" Type="http://schemas.openxmlformats.org/officeDocument/2006/relationships/image" Target="../media/image22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hyperlink" Target="mailto:carl@openpreservation.org" TargetMode="External"/><Relationship Id="rId22" Type="http://schemas.openxmlformats.org/officeDocument/2006/relationships/image" Target="../media/image16.svg"/><Relationship Id="rId27" Type="http://schemas.openxmlformats.org/officeDocument/2006/relationships/image" Target="../media/image21.png"/><Relationship Id="rId30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hyperlink" Target="mailto:&#8212;yannick.grandcolas@bnf.fr" TargetMode="External"/><Relationship Id="rId26" Type="http://schemas.openxmlformats.org/officeDocument/2006/relationships/image" Target="../media/image20.png"/><Relationship Id="rId3" Type="http://schemas.openxmlformats.org/officeDocument/2006/relationships/image" Target="../media/image2.svg"/><Relationship Id="rId21" Type="http://schemas.openxmlformats.org/officeDocument/2006/relationships/image" Target="../media/image15.png"/><Relationship Id="rId34" Type="http://schemas.openxmlformats.org/officeDocument/2006/relationships/image" Target="../media/image25.sv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hyperlink" Target="mailto:Veenendaal&#8212;Remco.van.Veenendaal@nationaalarchief.nl" TargetMode="External"/><Relationship Id="rId25" Type="http://schemas.openxmlformats.org/officeDocument/2006/relationships/image" Target="../media/image19.png"/><Relationship Id="rId33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hyperlink" Target="mailto:paul.stokes@jisc.ac.uk" TargetMode="External"/><Relationship Id="rId20" Type="http://schemas.openxmlformats.org/officeDocument/2006/relationships/image" Target="../media/image14.png"/><Relationship Id="rId29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18.png"/><Relationship Id="rId32" Type="http://schemas.openxmlformats.org/officeDocument/2006/relationships/image" Target="../media/image50.png"/><Relationship Id="rId5" Type="http://schemas.openxmlformats.org/officeDocument/2006/relationships/image" Target="../media/image4.svg"/><Relationship Id="rId15" Type="http://schemas.openxmlformats.org/officeDocument/2006/relationships/hyperlink" Target="mailto:Allen&#8212;julie.allen@openpreservation.org" TargetMode="External"/><Relationship Id="rId23" Type="http://schemas.openxmlformats.org/officeDocument/2006/relationships/image" Target="../media/image17.png"/><Relationship Id="rId28" Type="http://schemas.openxmlformats.org/officeDocument/2006/relationships/image" Target="../media/image46.png"/><Relationship Id="rId10" Type="http://schemas.openxmlformats.org/officeDocument/2006/relationships/image" Target="../media/image9.svg"/><Relationship Id="rId19" Type="http://schemas.openxmlformats.org/officeDocument/2006/relationships/image" Target="../media/image13.png"/><Relationship Id="rId31" Type="http://schemas.openxmlformats.org/officeDocument/2006/relationships/image" Target="../media/image4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hyperlink" Target="mailto:carl@openpreservation.org" TargetMode="External"/><Relationship Id="rId22" Type="http://schemas.openxmlformats.org/officeDocument/2006/relationships/image" Target="../media/image16.svg"/><Relationship Id="rId27" Type="http://schemas.openxmlformats.org/officeDocument/2006/relationships/image" Target="../media/image21.png"/><Relationship Id="rId30" Type="http://schemas.openxmlformats.org/officeDocument/2006/relationships/image" Target="../media/image48.png"/><Relationship Id="rId35" Type="http://schemas.openxmlformats.org/officeDocument/2006/relationships/slide" Target="slide2.xml"/><Relationship Id="rId8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hyperlink" Target="mailto:&#8212;yannick.grandcolas@bnf.fr" TargetMode="External"/><Relationship Id="rId26" Type="http://schemas.openxmlformats.org/officeDocument/2006/relationships/image" Target="../media/image20.png"/><Relationship Id="rId3" Type="http://schemas.openxmlformats.org/officeDocument/2006/relationships/image" Target="../media/image2.svg"/><Relationship Id="rId21" Type="http://schemas.openxmlformats.org/officeDocument/2006/relationships/image" Target="../media/image15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hyperlink" Target="mailto:Veenendaal&#8212;Remco.van.Veenendaal@nationaalarchief.nl" TargetMode="External"/><Relationship Id="rId25" Type="http://schemas.openxmlformats.org/officeDocument/2006/relationships/image" Target="../media/image19.png"/><Relationship Id="rId2" Type="http://schemas.openxmlformats.org/officeDocument/2006/relationships/image" Target="../media/image1.png"/><Relationship Id="rId16" Type="http://schemas.openxmlformats.org/officeDocument/2006/relationships/hyperlink" Target="mailto:paul.stokes@jisc.ac.uk" TargetMode="External"/><Relationship Id="rId20" Type="http://schemas.openxmlformats.org/officeDocument/2006/relationships/image" Target="../media/image14.png"/><Relationship Id="rId29" Type="http://schemas.openxmlformats.org/officeDocument/2006/relationships/image" Target="../media/image25.sv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18.png"/><Relationship Id="rId32" Type="http://schemas.openxmlformats.org/officeDocument/2006/relationships/image" Target="../media/image23.svg"/><Relationship Id="rId5" Type="http://schemas.openxmlformats.org/officeDocument/2006/relationships/image" Target="../media/image4.svg"/><Relationship Id="rId15" Type="http://schemas.openxmlformats.org/officeDocument/2006/relationships/hyperlink" Target="mailto:Allen&#8212;julie.allen@openpreservation.org" TargetMode="External"/><Relationship Id="rId23" Type="http://schemas.openxmlformats.org/officeDocument/2006/relationships/image" Target="../media/image17.png"/><Relationship Id="rId28" Type="http://schemas.openxmlformats.org/officeDocument/2006/relationships/image" Target="../media/image24.png"/><Relationship Id="rId10" Type="http://schemas.openxmlformats.org/officeDocument/2006/relationships/image" Target="../media/image9.svg"/><Relationship Id="rId19" Type="http://schemas.openxmlformats.org/officeDocument/2006/relationships/image" Target="../media/image13.png"/><Relationship Id="rId31" Type="http://schemas.openxmlformats.org/officeDocument/2006/relationships/image" Target="../media/image22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hyperlink" Target="mailto:carl@openpreservation.org" TargetMode="External"/><Relationship Id="rId22" Type="http://schemas.openxmlformats.org/officeDocument/2006/relationships/image" Target="../media/image16.svg"/><Relationship Id="rId27" Type="http://schemas.openxmlformats.org/officeDocument/2006/relationships/image" Target="../media/image21.png"/><Relationship Id="rId30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hyperlink" Target="mailto:&#8212;yannick.grandcolas@bnf.fr" TargetMode="External"/><Relationship Id="rId26" Type="http://schemas.openxmlformats.org/officeDocument/2006/relationships/image" Target="../media/image20.png"/><Relationship Id="rId3" Type="http://schemas.openxmlformats.org/officeDocument/2006/relationships/image" Target="../media/image2.svg"/><Relationship Id="rId21" Type="http://schemas.openxmlformats.org/officeDocument/2006/relationships/image" Target="../media/image15.png"/><Relationship Id="rId34" Type="http://schemas.openxmlformats.org/officeDocument/2006/relationships/image" Target="../media/image25.sv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hyperlink" Target="mailto:Veenendaal&#8212;Remco.van.Veenendaal@nationaalarchief.nl" TargetMode="External"/><Relationship Id="rId25" Type="http://schemas.openxmlformats.org/officeDocument/2006/relationships/image" Target="../media/image19.png"/><Relationship Id="rId33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hyperlink" Target="mailto:paul.stokes@jisc.ac.uk" TargetMode="External"/><Relationship Id="rId20" Type="http://schemas.openxmlformats.org/officeDocument/2006/relationships/image" Target="../media/image14.png"/><Relationship Id="rId29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18.png"/><Relationship Id="rId32" Type="http://schemas.openxmlformats.org/officeDocument/2006/relationships/image" Target="../media/image55.png"/><Relationship Id="rId5" Type="http://schemas.openxmlformats.org/officeDocument/2006/relationships/image" Target="../media/image4.svg"/><Relationship Id="rId15" Type="http://schemas.openxmlformats.org/officeDocument/2006/relationships/hyperlink" Target="mailto:Allen&#8212;julie.allen@openpreservation.org" TargetMode="External"/><Relationship Id="rId23" Type="http://schemas.openxmlformats.org/officeDocument/2006/relationships/image" Target="../media/image17.png"/><Relationship Id="rId28" Type="http://schemas.openxmlformats.org/officeDocument/2006/relationships/image" Target="../media/image51.png"/><Relationship Id="rId10" Type="http://schemas.openxmlformats.org/officeDocument/2006/relationships/image" Target="../media/image9.svg"/><Relationship Id="rId19" Type="http://schemas.openxmlformats.org/officeDocument/2006/relationships/image" Target="../media/image13.png"/><Relationship Id="rId31" Type="http://schemas.openxmlformats.org/officeDocument/2006/relationships/image" Target="../media/image54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hyperlink" Target="mailto:carl@openpreservation.org" TargetMode="External"/><Relationship Id="rId22" Type="http://schemas.openxmlformats.org/officeDocument/2006/relationships/image" Target="../media/image16.svg"/><Relationship Id="rId27" Type="http://schemas.openxmlformats.org/officeDocument/2006/relationships/image" Target="../media/image21.png"/><Relationship Id="rId30" Type="http://schemas.openxmlformats.org/officeDocument/2006/relationships/image" Target="../media/image53.png"/><Relationship Id="rId35" Type="http://schemas.openxmlformats.org/officeDocument/2006/relationships/slide" Target="slide2.xml"/><Relationship Id="rId8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hyperlink" Target="mailto:&#8212;yannick.grandcolas@bnf.fr" TargetMode="External"/><Relationship Id="rId26" Type="http://schemas.openxmlformats.org/officeDocument/2006/relationships/image" Target="../media/image20.png"/><Relationship Id="rId21" Type="http://schemas.openxmlformats.org/officeDocument/2006/relationships/image" Target="../media/image15.png"/><Relationship Id="rId34" Type="http://schemas.openxmlformats.org/officeDocument/2006/relationships/slide" Target="slide8.xml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hyperlink" Target="mailto:Veenendaal&#8212;Remco.van.Veenendaal@nationaalarchief.nl" TargetMode="External"/><Relationship Id="rId25" Type="http://schemas.openxmlformats.org/officeDocument/2006/relationships/image" Target="../media/image19.png"/><Relationship Id="rId33" Type="http://schemas.openxmlformats.org/officeDocument/2006/relationships/slide" Target="slide6.xml"/><Relationship Id="rId38" Type="http://schemas.openxmlformats.org/officeDocument/2006/relationships/slide" Target="slide3.xml"/><Relationship Id="rId2" Type="http://schemas.openxmlformats.org/officeDocument/2006/relationships/image" Target="../media/image1.png"/><Relationship Id="rId16" Type="http://schemas.openxmlformats.org/officeDocument/2006/relationships/hyperlink" Target="mailto:paul.stokes@jisc.ac.uk" TargetMode="External"/><Relationship Id="rId20" Type="http://schemas.openxmlformats.org/officeDocument/2006/relationships/image" Target="../media/image14.png"/><Relationship Id="rId29" Type="http://schemas.openxmlformats.org/officeDocument/2006/relationships/image" Target="../media/image23.sv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18.png"/><Relationship Id="rId32" Type="http://schemas.openxmlformats.org/officeDocument/2006/relationships/slide" Target="slide4.xml"/><Relationship Id="rId37" Type="http://schemas.openxmlformats.org/officeDocument/2006/relationships/slide" Target="slide14.xml"/><Relationship Id="rId5" Type="http://schemas.openxmlformats.org/officeDocument/2006/relationships/image" Target="../media/image4.svg"/><Relationship Id="rId15" Type="http://schemas.openxmlformats.org/officeDocument/2006/relationships/hyperlink" Target="mailto:Allen&#8212;julie.allen@openpreservation.org" TargetMode="External"/><Relationship Id="rId23" Type="http://schemas.openxmlformats.org/officeDocument/2006/relationships/image" Target="../media/image17.png"/><Relationship Id="rId28" Type="http://schemas.openxmlformats.org/officeDocument/2006/relationships/image" Target="../media/image22.png"/><Relationship Id="rId36" Type="http://schemas.openxmlformats.org/officeDocument/2006/relationships/slide" Target="slide12.xml"/><Relationship Id="rId10" Type="http://schemas.openxmlformats.org/officeDocument/2006/relationships/image" Target="../media/image9.svg"/><Relationship Id="rId19" Type="http://schemas.openxmlformats.org/officeDocument/2006/relationships/image" Target="../media/image13.png"/><Relationship Id="rId31" Type="http://schemas.openxmlformats.org/officeDocument/2006/relationships/image" Target="../media/image25.sv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hyperlink" Target="mailto:carl@openpreservation.org" TargetMode="External"/><Relationship Id="rId22" Type="http://schemas.openxmlformats.org/officeDocument/2006/relationships/image" Target="../media/image16.svg"/><Relationship Id="rId27" Type="http://schemas.openxmlformats.org/officeDocument/2006/relationships/image" Target="../media/image21.png"/><Relationship Id="rId30" Type="http://schemas.openxmlformats.org/officeDocument/2006/relationships/image" Target="../media/image24.png"/><Relationship Id="rId35" Type="http://schemas.openxmlformats.org/officeDocument/2006/relationships/slide" Target="slide10.xml"/><Relationship Id="rId8" Type="http://schemas.openxmlformats.org/officeDocument/2006/relationships/image" Target="../media/image7.png"/><Relationship Id="rId3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hyperlink" Target="mailto:&#8212;yannick.grandcolas@bnf.fr" TargetMode="External"/><Relationship Id="rId26" Type="http://schemas.openxmlformats.org/officeDocument/2006/relationships/image" Target="../media/image20.png"/><Relationship Id="rId3" Type="http://schemas.openxmlformats.org/officeDocument/2006/relationships/image" Target="../media/image2.svg"/><Relationship Id="rId21" Type="http://schemas.openxmlformats.org/officeDocument/2006/relationships/image" Target="../media/image15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hyperlink" Target="mailto:Veenendaal&#8212;Remco.van.Veenendaal@nationaalarchief.nl" TargetMode="External"/><Relationship Id="rId25" Type="http://schemas.openxmlformats.org/officeDocument/2006/relationships/image" Target="../media/image19.png"/><Relationship Id="rId2" Type="http://schemas.openxmlformats.org/officeDocument/2006/relationships/image" Target="../media/image1.png"/><Relationship Id="rId16" Type="http://schemas.openxmlformats.org/officeDocument/2006/relationships/hyperlink" Target="mailto:paul.stokes@jisc.ac.uk" TargetMode="External"/><Relationship Id="rId20" Type="http://schemas.openxmlformats.org/officeDocument/2006/relationships/image" Target="../media/image14.png"/><Relationship Id="rId29" Type="http://schemas.openxmlformats.org/officeDocument/2006/relationships/image" Target="../media/image25.sv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18.png"/><Relationship Id="rId5" Type="http://schemas.openxmlformats.org/officeDocument/2006/relationships/image" Target="../media/image4.svg"/><Relationship Id="rId15" Type="http://schemas.openxmlformats.org/officeDocument/2006/relationships/hyperlink" Target="mailto:Allen&#8212;julie.allen@openpreservation.org" TargetMode="External"/><Relationship Id="rId23" Type="http://schemas.openxmlformats.org/officeDocument/2006/relationships/image" Target="../media/image17.png"/><Relationship Id="rId28" Type="http://schemas.openxmlformats.org/officeDocument/2006/relationships/image" Target="../media/image24.png"/><Relationship Id="rId10" Type="http://schemas.openxmlformats.org/officeDocument/2006/relationships/image" Target="../media/image9.svg"/><Relationship Id="rId19" Type="http://schemas.openxmlformats.org/officeDocument/2006/relationships/image" Target="../media/image13.png"/><Relationship Id="rId31" Type="http://schemas.openxmlformats.org/officeDocument/2006/relationships/image" Target="../media/image23.sv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hyperlink" Target="mailto:carl@openpreservation.org" TargetMode="External"/><Relationship Id="rId22" Type="http://schemas.openxmlformats.org/officeDocument/2006/relationships/image" Target="../media/image16.svg"/><Relationship Id="rId27" Type="http://schemas.openxmlformats.org/officeDocument/2006/relationships/image" Target="../media/image21.png"/><Relationship Id="rId30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hyperlink" Target="mailto:&#8212;yannick.grandcolas@bnf.fr" TargetMode="External"/><Relationship Id="rId26" Type="http://schemas.openxmlformats.org/officeDocument/2006/relationships/image" Target="../media/image20.png"/><Relationship Id="rId3" Type="http://schemas.openxmlformats.org/officeDocument/2006/relationships/image" Target="../media/image2.svg"/><Relationship Id="rId21" Type="http://schemas.openxmlformats.org/officeDocument/2006/relationships/image" Target="../media/image15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hyperlink" Target="mailto:Veenendaal&#8212;Remco.van.Veenendaal@nationaalarchief.nl" TargetMode="External"/><Relationship Id="rId25" Type="http://schemas.openxmlformats.org/officeDocument/2006/relationships/image" Target="../media/image19.png"/><Relationship Id="rId2" Type="http://schemas.openxmlformats.org/officeDocument/2006/relationships/image" Target="../media/image1.png"/><Relationship Id="rId16" Type="http://schemas.openxmlformats.org/officeDocument/2006/relationships/hyperlink" Target="mailto:paul.stokes@jisc.ac.uk" TargetMode="External"/><Relationship Id="rId20" Type="http://schemas.openxmlformats.org/officeDocument/2006/relationships/image" Target="../media/image14.png"/><Relationship Id="rId29" Type="http://schemas.openxmlformats.org/officeDocument/2006/relationships/image" Target="../media/image25.sv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18.png"/><Relationship Id="rId32" Type="http://schemas.openxmlformats.org/officeDocument/2006/relationships/image" Target="../media/image23.svg"/><Relationship Id="rId5" Type="http://schemas.openxmlformats.org/officeDocument/2006/relationships/image" Target="../media/image4.svg"/><Relationship Id="rId15" Type="http://schemas.openxmlformats.org/officeDocument/2006/relationships/hyperlink" Target="mailto:Allen&#8212;julie.allen@openpreservation.org" TargetMode="External"/><Relationship Id="rId23" Type="http://schemas.openxmlformats.org/officeDocument/2006/relationships/image" Target="../media/image17.png"/><Relationship Id="rId28" Type="http://schemas.openxmlformats.org/officeDocument/2006/relationships/image" Target="../media/image24.png"/><Relationship Id="rId10" Type="http://schemas.openxmlformats.org/officeDocument/2006/relationships/image" Target="../media/image9.svg"/><Relationship Id="rId19" Type="http://schemas.openxmlformats.org/officeDocument/2006/relationships/image" Target="../media/image13.png"/><Relationship Id="rId31" Type="http://schemas.openxmlformats.org/officeDocument/2006/relationships/image" Target="../media/image22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hyperlink" Target="mailto:carl@openpreservation.org" TargetMode="External"/><Relationship Id="rId22" Type="http://schemas.openxmlformats.org/officeDocument/2006/relationships/image" Target="../media/image16.svg"/><Relationship Id="rId27" Type="http://schemas.openxmlformats.org/officeDocument/2006/relationships/image" Target="../media/image21.png"/><Relationship Id="rId30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hyperlink" Target="mailto:&#8212;yannick.grandcolas@bnf.fr" TargetMode="External"/><Relationship Id="rId26" Type="http://schemas.openxmlformats.org/officeDocument/2006/relationships/image" Target="../media/image20.png"/><Relationship Id="rId3" Type="http://schemas.openxmlformats.org/officeDocument/2006/relationships/image" Target="../media/image2.svg"/><Relationship Id="rId21" Type="http://schemas.openxmlformats.org/officeDocument/2006/relationships/image" Target="../media/image15.png"/><Relationship Id="rId34" Type="http://schemas.openxmlformats.org/officeDocument/2006/relationships/image" Target="../media/image25.sv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hyperlink" Target="mailto:Veenendaal&#8212;Remco.van.Veenendaal@nationaalarchief.nl" TargetMode="External"/><Relationship Id="rId25" Type="http://schemas.openxmlformats.org/officeDocument/2006/relationships/image" Target="../media/image19.png"/><Relationship Id="rId33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hyperlink" Target="mailto:paul.stokes@jisc.ac.uk" TargetMode="External"/><Relationship Id="rId20" Type="http://schemas.openxmlformats.org/officeDocument/2006/relationships/image" Target="../media/image14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18.png"/><Relationship Id="rId32" Type="http://schemas.openxmlformats.org/officeDocument/2006/relationships/image" Target="../media/image30.png"/><Relationship Id="rId5" Type="http://schemas.openxmlformats.org/officeDocument/2006/relationships/image" Target="../media/image4.svg"/><Relationship Id="rId15" Type="http://schemas.openxmlformats.org/officeDocument/2006/relationships/hyperlink" Target="mailto:Allen&#8212;julie.allen@openpreservation.org" TargetMode="External"/><Relationship Id="rId23" Type="http://schemas.openxmlformats.org/officeDocument/2006/relationships/image" Target="../media/image17.png"/><Relationship Id="rId28" Type="http://schemas.openxmlformats.org/officeDocument/2006/relationships/image" Target="../media/image26.png"/><Relationship Id="rId10" Type="http://schemas.openxmlformats.org/officeDocument/2006/relationships/image" Target="../media/image9.svg"/><Relationship Id="rId19" Type="http://schemas.openxmlformats.org/officeDocument/2006/relationships/image" Target="../media/image13.png"/><Relationship Id="rId31" Type="http://schemas.openxmlformats.org/officeDocument/2006/relationships/image" Target="../media/image2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hyperlink" Target="mailto:carl@openpreservation.org" TargetMode="External"/><Relationship Id="rId22" Type="http://schemas.openxmlformats.org/officeDocument/2006/relationships/image" Target="../media/image16.svg"/><Relationship Id="rId27" Type="http://schemas.openxmlformats.org/officeDocument/2006/relationships/image" Target="../media/image21.png"/><Relationship Id="rId30" Type="http://schemas.openxmlformats.org/officeDocument/2006/relationships/image" Target="../media/image28.png"/><Relationship Id="rId35" Type="http://schemas.openxmlformats.org/officeDocument/2006/relationships/slide" Target="slide2.xml"/><Relationship Id="rId8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hyperlink" Target="mailto:&#8212;yannick.grandcolas@bnf.fr" TargetMode="External"/><Relationship Id="rId26" Type="http://schemas.openxmlformats.org/officeDocument/2006/relationships/image" Target="../media/image20.png"/><Relationship Id="rId3" Type="http://schemas.openxmlformats.org/officeDocument/2006/relationships/image" Target="../media/image2.svg"/><Relationship Id="rId21" Type="http://schemas.openxmlformats.org/officeDocument/2006/relationships/image" Target="../media/image15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hyperlink" Target="mailto:Veenendaal&#8212;Remco.van.Veenendaal@nationaalarchief.nl" TargetMode="External"/><Relationship Id="rId25" Type="http://schemas.openxmlformats.org/officeDocument/2006/relationships/image" Target="../media/image19.png"/><Relationship Id="rId2" Type="http://schemas.openxmlformats.org/officeDocument/2006/relationships/image" Target="../media/image1.png"/><Relationship Id="rId16" Type="http://schemas.openxmlformats.org/officeDocument/2006/relationships/hyperlink" Target="mailto:paul.stokes@jisc.ac.uk" TargetMode="External"/><Relationship Id="rId20" Type="http://schemas.openxmlformats.org/officeDocument/2006/relationships/image" Target="../media/image14.png"/><Relationship Id="rId29" Type="http://schemas.openxmlformats.org/officeDocument/2006/relationships/image" Target="../media/image25.sv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18.png"/><Relationship Id="rId32" Type="http://schemas.openxmlformats.org/officeDocument/2006/relationships/image" Target="../media/image23.svg"/><Relationship Id="rId5" Type="http://schemas.openxmlformats.org/officeDocument/2006/relationships/image" Target="../media/image4.svg"/><Relationship Id="rId15" Type="http://schemas.openxmlformats.org/officeDocument/2006/relationships/hyperlink" Target="mailto:Allen&#8212;julie.allen@openpreservation.org" TargetMode="External"/><Relationship Id="rId23" Type="http://schemas.openxmlformats.org/officeDocument/2006/relationships/image" Target="../media/image17.png"/><Relationship Id="rId28" Type="http://schemas.openxmlformats.org/officeDocument/2006/relationships/image" Target="../media/image24.png"/><Relationship Id="rId10" Type="http://schemas.openxmlformats.org/officeDocument/2006/relationships/image" Target="../media/image9.svg"/><Relationship Id="rId19" Type="http://schemas.openxmlformats.org/officeDocument/2006/relationships/image" Target="../media/image13.png"/><Relationship Id="rId31" Type="http://schemas.openxmlformats.org/officeDocument/2006/relationships/image" Target="../media/image22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hyperlink" Target="mailto:carl@openpreservation.org" TargetMode="External"/><Relationship Id="rId22" Type="http://schemas.openxmlformats.org/officeDocument/2006/relationships/image" Target="../media/image16.svg"/><Relationship Id="rId27" Type="http://schemas.openxmlformats.org/officeDocument/2006/relationships/image" Target="../media/image21.png"/><Relationship Id="rId30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hyperlink" Target="mailto:&#8212;yannick.grandcolas@bnf.fr" TargetMode="External"/><Relationship Id="rId26" Type="http://schemas.openxmlformats.org/officeDocument/2006/relationships/image" Target="../media/image20.png"/><Relationship Id="rId3" Type="http://schemas.openxmlformats.org/officeDocument/2006/relationships/image" Target="../media/image2.svg"/><Relationship Id="rId21" Type="http://schemas.openxmlformats.org/officeDocument/2006/relationships/image" Target="../media/image15.png"/><Relationship Id="rId34" Type="http://schemas.openxmlformats.org/officeDocument/2006/relationships/image" Target="../media/image25.sv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hyperlink" Target="mailto:Veenendaal&#8212;Remco.van.Veenendaal@nationaalarchief.nl" TargetMode="External"/><Relationship Id="rId25" Type="http://schemas.openxmlformats.org/officeDocument/2006/relationships/image" Target="../media/image19.png"/><Relationship Id="rId33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hyperlink" Target="mailto:paul.stokes@jisc.ac.uk" TargetMode="External"/><Relationship Id="rId20" Type="http://schemas.openxmlformats.org/officeDocument/2006/relationships/image" Target="../media/image14.png"/><Relationship Id="rId29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18.png"/><Relationship Id="rId32" Type="http://schemas.openxmlformats.org/officeDocument/2006/relationships/image" Target="../media/image35.png"/><Relationship Id="rId5" Type="http://schemas.openxmlformats.org/officeDocument/2006/relationships/image" Target="../media/image4.svg"/><Relationship Id="rId15" Type="http://schemas.openxmlformats.org/officeDocument/2006/relationships/hyperlink" Target="mailto:Allen&#8212;julie.allen@openpreservation.org" TargetMode="External"/><Relationship Id="rId23" Type="http://schemas.openxmlformats.org/officeDocument/2006/relationships/image" Target="../media/image17.png"/><Relationship Id="rId28" Type="http://schemas.openxmlformats.org/officeDocument/2006/relationships/image" Target="../media/image31.png"/><Relationship Id="rId10" Type="http://schemas.openxmlformats.org/officeDocument/2006/relationships/image" Target="../media/image9.svg"/><Relationship Id="rId19" Type="http://schemas.openxmlformats.org/officeDocument/2006/relationships/image" Target="../media/image13.png"/><Relationship Id="rId31" Type="http://schemas.openxmlformats.org/officeDocument/2006/relationships/image" Target="../media/image34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hyperlink" Target="mailto:carl@openpreservation.org" TargetMode="External"/><Relationship Id="rId22" Type="http://schemas.openxmlformats.org/officeDocument/2006/relationships/image" Target="../media/image16.svg"/><Relationship Id="rId27" Type="http://schemas.openxmlformats.org/officeDocument/2006/relationships/image" Target="../media/image21.png"/><Relationship Id="rId30" Type="http://schemas.openxmlformats.org/officeDocument/2006/relationships/image" Target="../media/image33.png"/><Relationship Id="rId35" Type="http://schemas.openxmlformats.org/officeDocument/2006/relationships/slide" Target="slide2.xml"/><Relationship Id="rId8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hyperlink" Target="mailto:&#8212;yannick.grandcolas@bnf.fr" TargetMode="External"/><Relationship Id="rId26" Type="http://schemas.openxmlformats.org/officeDocument/2006/relationships/image" Target="../media/image20.png"/><Relationship Id="rId3" Type="http://schemas.openxmlformats.org/officeDocument/2006/relationships/image" Target="../media/image2.svg"/><Relationship Id="rId21" Type="http://schemas.openxmlformats.org/officeDocument/2006/relationships/image" Target="../media/image15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hyperlink" Target="mailto:Veenendaal&#8212;Remco.van.Veenendaal@nationaalarchief.nl" TargetMode="External"/><Relationship Id="rId25" Type="http://schemas.openxmlformats.org/officeDocument/2006/relationships/image" Target="../media/image19.png"/><Relationship Id="rId2" Type="http://schemas.openxmlformats.org/officeDocument/2006/relationships/image" Target="../media/image1.png"/><Relationship Id="rId16" Type="http://schemas.openxmlformats.org/officeDocument/2006/relationships/hyperlink" Target="mailto:paul.stokes@jisc.ac.uk" TargetMode="External"/><Relationship Id="rId20" Type="http://schemas.openxmlformats.org/officeDocument/2006/relationships/image" Target="../media/image14.png"/><Relationship Id="rId29" Type="http://schemas.openxmlformats.org/officeDocument/2006/relationships/image" Target="../media/image25.sv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18.png"/><Relationship Id="rId32" Type="http://schemas.openxmlformats.org/officeDocument/2006/relationships/image" Target="../media/image23.svg"/><Relationship Id="rId5" Type="http://schemas.openxmlformats.org/officeDocument/2006/relationships/image" Target="../media/image4.svg"/><Relationship Id="rId15" Type="http://schemas.openxmlformats.org/officeDocument/2006/relationships/hyperlink" Target="mailto:Allen&#8212;julie.allen@openpreservation.org" TargetMode="External"/><Relationship Id="rId23" Type="http://schemas.openxmlformats.org/officeDocument/2006/relationships/image" Target="../media/image17.png"/><Relationship Id="rId28" Type="http://schemas.openxmlformats.org/officeDocument/2006/relationships/image" Target="../media/image24.png"/><Relationship Id="rId10" Type="http://schemas.openxmlformats.org/officeDocument/2006/relationships/image" Target="../media/image9.svg"/><Relationship Id="rId19" Type="http://schemas.openxmlformats.org/officeDocument/2006/relationships/image" Target="../media/image13.png"/><Relationship Id="rId31" Type="http://schemas.openxmlformats.org/officeDocument/2006/relationships/image" Target="../media/image22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hyperlink" Target="mailto:carl@openpreservation.org" TargetMode="External"/><Relationship Id="rId22" Type="http://schemas.openxmlformats.org/officeDocument/2006/relationships/image" Target="../media/image16.svg"/><Relationship Id="rId27" Type="http://schemas.openxmlformats.org/officeDocument/2006/relationships/image" Target="../media/image21.png"/><Relationship Id="rId30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hyperlink" Target="mailto:&#8212;yannick.grandcolas@bnf.fr" TargetMode="External"/><Relationship Id="rId26" Type="http://schemas.openxmlformats.org/officeDocument/2006/relationships/image" Target="../media/image20.png"/><Relationship Id="rId3" Type="http://schemas.openxmlformats.org/officeDocument/2006/relationships/image" Target="../media/image2.svg"/><Relationship Id="rId21" Type="http://schemas.openxmlformats.org/officeDocument/2006/relationships/image" Target="../media/image15.png"/><Relationship Id="rId34" Type="http://schemas.openxmlformats.org/officeDocument/2006/relationships/image" Target="../media/image25.sv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hyperlink" Target="mailto:Veenendaal&#8212;Remco.van.Veenendaal@nationaalarchief.nl" TargetMode="External"/><Relationship Id="rId25" Type="http://schemas.openxmlformats.org/officeDocument/2006/relationships/image" Target="../media/image19.png"/><Relationship Id="rId33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hyperlink" Target="mailto:paul.stokes@jisc.ac.uk" TargetMode="External"/><Relationship Id="rId20" Type="http://schemas.openxmlformats.org/officeDocument/2006/relationships/image" Target="../media/image14.png"/><Relationship Id="rId29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18.png"/><Relationship Id="rId32" Type="http://schemas.openxmlformats.org/officeDocument/2006/relationships/image" Target="../media/image40.png"/><Relationship Id="rId5" Type="http://schemas.openxmlformats.org/officeDocument/2006/relationships/image" Target="../media/image4.svg"/><Relationship Id="rId15" Type="http://schemas.openxmlformats.org/officeDocument/2006/relationships/hyperlink" Target="mailto:Allen&#8212;julie.allen@openpreservation.org" TargetMode="External"/><Relationship Id="rId23" Type="http://schemas.openxmlformats.org/officeDocument/2006/relationships/image" Target="../media/image17.png"/><Relationship Id="rId28" Type="http://schemas.openxmlformats.org/officeDocument/2006/relationships/image" Target="../media/image36.png"/><Relationship Id="rId10" Type="http://schemas.openxmlformats.org/officeDocument/2006/relationships/image" Target="../media/image9.svg"/><Relationship Id="rId19" Type="http://schemas.openxmlformats.org/officeDocument/2006/relationships/image" Target="../media/image13.png"/><Relationship Id="rId31" Type="http://schemas.openxmlformats.org/officeDocument/2006/relationships/image" Target="../media/image3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hyperlink" Target="mailto:carl@openpreservation.org" TargetMode="External"/><Relationship Id="rId22" Type="http://schemas.openxmlformats.org/officeDocument/2006/relationships/image" Target="../media/image16.svg"/><Relationship Id="rId27" Type="http://schemas.openxmlformats.org/officeDocument/2006/relationships/image" Target="../media/image21.png"/><Relationship Id="rId30" Type="http://schemas.openxmlformats.org/officeDocument/2006/relationships/image" Target="../media/image38.png"/><Relationship Id="rId35" Type="http://schemas.openxmlformats.org/officeDocument/2006/relationships/slide" Target="slide2.xml"/><Relationship Id="rId8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784BEF0A-9AE0-4E54-5D06-894248DE08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17531" y="-715081"/>
            <a:ext cx="7556938" cy="97160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8262A7-2987-3831-D80B-35A9FE08F52F}"/>
              </a:ext>
            </a:extLst>
          </p:cNvPr>
          <p:cNvSpPr txBox="1"/>
          <p:nvPr/>
        </p:nvSpPr>
        <p:spPr>
          <a:xfrm>
            <a:off x="104503" y="-378"/>
            <a:ext cx="5085806" cy="830997"/>
          </a:xfrm>
          <a:prstGeom prst="rect">
            <a:avLst/>
          </a:prstGeom>
          <a:noFill/>
          <a:effectLst>
            <a:outerShdw blurRad="50800" dist="127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2400" b="1" dirty="0"/>
              <a:t>The Open Preservation Foundation Family Tree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0388D4B-BFF1-6EE3-C47B-8A3696C390BB}"/>
              </a:ext>
            </a:extLst>
          </p:cNvPr>
          <p:cNvSpPr/>
          <p:nvPr/>
        </p:nvSpPr>
        <p:spPr>
          <a:xfrm>
            <a:off x="6248400" y="-4468942"/>
            <a:ext cx="9211390" cy="14342798"/>
          </a:xfrm>
          <a:custGeom>
            <a:avLst/>
            <a:gdLst>
              <a:gd name="connsiteX0" fmla="*/ 2214303 w 2314302"/>
              <a:gd name="connsiteY0" fmla="*/ 1331199 h 3603535"/>
              <a:gd name="connsiteX1" fmla="*/ 2179097 w 2314302"/>
              <a:gd name="connsiteY1" fmla="*/ 1393956 h 3603535"/>
              <a:gd name="connsiteX2" fmla="*/ 2139063 w 2314302"/>
              <a:gd name="connsiteY2" fmla="*/ 1453759 h 3603535"/>
              <a:gd name="connsiteX3" fmla="*/ 2094464 w 2314302"/>
              <a:gd name="connsiteY3" fmla="*/ 1510249 h 3603535"/>
              <a:gd name="connsiteX4" fmla="*/ 2045591 w 2314302"/>
              <a:gd name="connsiteY4" fmla="*/ 1563050 h 3603535"/>
              <a:gd name="connsiteX5" fmla="*/ 1992700 w 2314302"/>
              <a:gd name="connsiteY5" fmla="*/ 1611863 h 3603535"/>
              <a:gd name="connsiteX6" fmla="*/ 1936121 w 2314302"/>
              <a:gd name="connsiteY6" fmla="*/ 1656350 h 3603535"/>
              <a:gd name="connsiteX7" fmla="*/ 1876265 w 2314302"/>
              <a:gd name="connsiteY7" fmla="*/ 1696294 h 3603535"/>
              <a:gd name="connsiteX8" fmla="*/ 1813418 w 2314302"/>
              <a:gd name="connsiteY8" fmla="*/ 1731380 h 3603535"/>
              <a:gd name="connsiteX9" fmla="*/ 1748022 w 2314302"/>
              <a:gd name="connsiteY9" fmla="*/ 1761427 h 3603535"/>
              <a:gd name="connsiteX10" fmla="*/ 1680489 w 2314302"/>
              <a:gd name="connsiteY10" fmla="*/ 1786257 h 3603535"/>
              <a:gd name="connsiteX11" fmla="*/ 1611202 w 2314302"/>
              <a:gd name="connsiteY11" fmla="*/ 1805704 h 3603535"/>
              <a:gd name="connsiteX12" fmla="*/ 1540596 w 2314302"/>
              <a:gd name="connsiteY12" fmla="*/ 1819641 h 3603535"/>
              <a:gd name="connsiteX13" fmla="*/ 1469112 w 2314302"/>
              <a:gd name="connsiteY13" fmla="*/ 1827985 h 3603535"/>
              <a:gd name="connsiteX14" fmla="*/ 1397186 w 2314302"/>
              <a:gd name="connsiteY14" fmla="*/ 1830714 h 3603535"/>
              <a:gd name="connsiteX15" fmla="*/ 1325298 w 2314302"/>
              <a:gd name="connsiteY15" fmla="*/ 1827753 h 3603535"/>
              <a:gd name="connsiteX16" fmla="*/ 1253837 w 2314302"/>
              <a:gd name="connsiteY16" fmla="*/ 1819176 h 3603535"/>
              <a:gd name="connsiteX17" fmla="*/ 1327082 w 2314302"/>
              <a:gd name="connsiteY17" fmla="*/ 1675707 h 3603535"/>
              <a:gd name="connsiteX18" fmla="*/ 1373998 w 2314302"/>
              <a:gd name="connsiteY18" fmla="*/ 1678721 h 3603535"/>
              <a:gd name="connsiteX19" fmla="*/ 1420997 w 2314302"/>
              <a:gd name="connsiteY19" fmla="*/ 1678841 h 3603535"/>
              <a:gd name="connsiteX20" fmla="*/ 1467913 w 2314302"/>
              <a:gd name="connsiteY20" fmla="*/ 1676059 h 3603535"/>
              <a:gd name="connsiteX21" fmla="*/ 1514567 w 2314302"/>
              <a:gd name="connsiteY21" fmla="*/ 1670407 h 3603535"/>
              <a:gd name="connsiteX22" fmla="*/ 1560808 w 2314302"/>
              <a:gd name="connsiteY22" fmla="*/ 1661913 h 3603535"/>
              <a:gd name="connsiteX23" fmla="*/ 1606404 w 2314302"/>
              <a:gd name="connsiteY23" fmla="*/ 1650577 h 3603535"/>
              <a:gd name="connsiteX24" fmla="*/ 1651236 w 2314302"/>
              <a:gd name="connsiteY24" fmla="*/ 1636468 h 3603535"/>
              <a:gd name="connsiteX25" fmla="*/ 1695108 w 2314302"/>
              <a:gd name="connsiteY25" fmla="*/ 1619630 h 3603535"/>
              <a:gd name="connsiteX26" fmla="*/ 1737894 w 2314302"/>
              <a:gd name="connsiteY26" fmla="*/ 1600093 h 3603535"/>
              <a:gd name="connsiteX27" fmla="*/ 1779359 w 2314302"/>
              <a:gd name="connsiteY27" fmla="*/ 1578014 h 3603535"/>
              <a:gd name="connsiteX28" fmla="*/ 1819393 w 2314302"/>
              <a:gd name="connsiteY28" fmla="*/ 1553387 h 3603535"/>
              <a:gd name="connsiteX29" fmla="*/ 1857845 w 2314302"/>
              <a:gd name="connsiteY29" fmla="*/ 1526353 h 3603535"/>
              <a:gd name="connsiteX30" fmla="*/ 1894565 w 2314302"/>
              <a:gd name="connsiteY30" fmla="*/ 1497010 h 3603535"/>
              <a:gd name="connsiteX31" fmla="*/ 1929418 w 2314302"/>
              <a:gd name="connsiteY31" fmla="*/ 1465470 h 3603535"/>
              <a:gd name="connsiteX32" fmla="*/ 1962240 w 2314302"/>
              <a:gd name="connsiteY32" fmla="*/ 1431853 h 3603535"/>
              <a:gd name="connsiteX33" fmla="*/ 1992962 w 2314302"/>
              <a:gd name="connsiteY33" fmla="*/ 1396273 h 3603535"/>
              <a:gd name="connsiteX34" fmla="*/ 2021429 w 2314302"/>
              <a:gd name="connsiteY34" fmla="*/ 1358871 h 3603535"/>
              <a:gd name="connsiteX35" fmla="*/ 2047548 w 2314302"/>
              <a:gd name="connsiteY35" fmla="*/ 1319774 h 3603535"/>
              <a:gd name="connsiteX36" fmla="*/ 2071186 w 2314302"/>
              <a:gd name="connsiteY36" fmla="*/ 1279155 h 3603535"/>
              <a:gd name="connsiteX37" fmla="*/ 2092327 w 2314302"/>
              <a:gd name="connsiteY37" fmla="*/ 1237195 h 3603535"/>
              <a:gd name="connsiteX38" fmla="*/ 2110808 w 2314302"/>
              <a:gd name="connsiteY38" fmla="*/ 1193967 h 3603535"/>
              <a:gd name="connsiteX39" fmla="*/ 2126618 w 2314302"/>
              <a:gd name="connsiteY39" fmla="*/ 1149720 h 3603535"/>
              <a:gd name="connsiteX40" fmla="*/ 2139678 w 2314302"/>
              <a:gd name="connsiteY40" fmla="*/ 1104559 h 3603535"/>
              <a:gd name="connsiteX41" fmla="*/ 2149934 w 2314302"/>
              <a:gd name="connsiteY41" fmla="*/ 1058700 h 3603535"/>
              <a:gd name="connsiteX42" fmla="*/ 2157341 w 2314302"/>
              <a:gd name="connsiteY42" fmla="*/ 1012286 h 3603535"/>
              <a:gd name="connsiteX43" fmla="*/ 2161876 w 2314302"/>
              <a:gd name="connsiteY43" fmla="*/ 965490 h 3603535"/>
              <a:gd name="connsiteX44" fmla="*/ 2163548 w 2314302"/>
              <a:gd name="connsiteY44" fmla="*/ 918514 h 3603535"/>
              <a:gd name="connsiteX45" fmla="*/ 2162319 w 2314302"/>
              <a:gd name="connsiteY45" fmla="*/ 871538 h 3603535"/>
              <a:gd name="connsiteX46" fmla="*/ 2158188 w 2314302"/>
              <a:gd name="connsiteY46" fmla="*/ 824712 h 3603535"/>
              <a:gd name="connsiteX47" fmla="*/ 2151193 w 2314302"/>
              <a:gd name="connsiteY47" fmla="*/ 778238 h 3603535"/>
              <a:gd name="connsiteX48" fmla="*/ 2141380 w 2314302"/>
              <a:gd name="connsiteY48" fmla="*/ 732289 h 3603535"/>
              <a:gd name="connsiteX49" fmla="*/ 2128725 w 2314302"/>
              <a:gd name="connsiteY49" fmla="*/ 687015 h 3603535"/>
              <a:gd name="connsiteX50" fmla="*/ 2113326 w 2314302"/>
              <a:gd name="connsiteY50" fmla="*/ 642588 h 3603535"/>
              <a:gd name="connsiteX51" fmla="*/ 2095229 w 2314302"/>
              <a:gd name="connsiteY51" fmla="*/ 599218 h 3603535"/>
              <a:gd name="connsiteX52" fmla="*/ 2074492 w 2314302"/>
              <a:gd name="connsiteY52" fmla="*/ 557048 h 3603535"/>
              <a:gd name="connsiteX53" fmla="*/ 2051214 w 2314302"/>
              <a:gd name="connsiteY53" fmla="*/ 516227 h 3603535"/>
              <a:gd name="connsiteX54" fmla="*/ 2025469 w 2314302"/>
              <a:gd name="connsiteY54" fmla="*/ 476898 h 3603535"/>
              <a:gd name="connsiteX55" fmla="*/ 1997326 w 2314302"/>
              <a:gd name="connsiteY55" fmla="*/ 439233 h 3603535"/>
              <a:gd name="connsiteX56" fmla="*/ 1966955 w 2314302"/>
              <a:gd name="connsiteY56" fmla="*/ 403390 h 3603535"/>
              <a:gd name="connsiteX57" fmla="*/ 1934426 w 2314302"/>
              <a:gd name="connsiteY57" fmla="*/ 369451 h 3603535"/>
              <a:gd name="connsiteX58" fmla="*/ 1899865 w 2314302"/>
              <a:gd name="connsiteY58" fmla="*/ 337589 h 3603535"/>
              <a:gd name="connsiteX59" fmla="*/ 1863408 w 2314302"/>
              <a:gd name="connsiteY59" fmla="*/ 307924 h 3603535"/>
              <a:gd name="connsiteX60" fmla="*/ 1825218 w 2314302"/>
              <a:gd name="connsiteY60" fmla="*/ 280537 h 3603535"/>
              <a:gd name="connsiteX61" fmla="*/ 1785394 w 2314302"/>
              <a:gd name="connsiteY61" fmla="*/ 255558 h 3603535"/>
              <a:gd name="connsiteX62" fmla="*/ 1744131 w 2314302"/>
              <a:gd name="connsiteY62" fmla="*/ 233067 h 3603535"/>
              <a:gd name="connsiteX63" fmla="*/ 1701548 w 2314302"/>
              <a:gd name="connsiteY63" fmla="*/ 213185 h 3603535"/>
              <a:gd name="connsiteX64" fmla="*/ 1657826 w 2314302"/>
              <a:gd name="connsiteY64" fmla="*/ 195934 h 3603535"/>
              <a:gd name="connsiteX65" fmla="*/ 1613106 w 2314302"/>
              <a:gd name="connsiteY65" fmla="*/ 181412 h 3603535"/>
              <a:gd name="connsiteX66" fmla="*/ 1567600 w 2314302"/>
              <a:gd name="connsiteY66" fmla="*/ 169665 h 3603535"/>
              <a:gd name="connsiteX67" fmla="*/ 1521471 w 2314302"/>
              <a:gd name="connsiteY67" fmla="*/ 160736 h 3603535"/>
              <a:gd name="connsiteX68" fmla="*/ 1474855 w 2314302"/>
              <a:gd name="connsiteY68" fmla="*/ 154641 h 3603535"/>
              <a:gd name="connsiteX69" fmla="*/ 1427969 w 2314302"/>
              <a:gd name="connsiteY69" fmla="*/ 151455 h 3603535"/>
              <a:gd name="connsiteX70" fmla="*/ 1380963 w 2314302"/>
              <a:gd name="connsiteY70" fmla="*/ 151132 h 3603535"/>
              <a:gd name="connsiteX71" fmla="*/ 1334047 w 2314302"/>
              <a:gd name="connsiteY71" fmla="*/ 153704 h 3603535"/>
              <a:gd name="connsiteX72" fmla="*/ 1287371 w 2314302"/>
              <a:gd name="connsiteY72" fmla="*/ 159184 h 3603535"/>
              <a:gd name="connsiteX73" fmla="*/ 1241100 w 2314302"/>
              <a:gd name="connsiteY73" fmla="*/ 167498 h 3603535"/>
              <a:gd name="connsiteX74" fmla="*/ 1195443 w 2314302"/>
              <a:gd name="connsiteY74" fmla="*/ 178654 h 3603535"/>
              <a:gd name="connsiteX75" fmla="*/ 1150551 w 2314302"/>
              <a:gd name="connsiteY75" fmla="*/ 192598 h 3603535"/>
              <a:gd name="connsiteX76" fmla="*/ 1106597 w 2314302"/>
              <a:gd name="connsiteY76" fmla="*/ 209264 h 3603535"/>
              <a:gd name="connsiteX77" fmla="*/ 1063751 w 2314302"/>
              <a:gd name="connsiteY77" fmla="*/ 228591 h 3603535"/>
              <a:gd name="connsiteX78" fmla="*/ 1022196 w 2314302"/>
              <a:gd name="connsiteY78" fmla="*/ 250520 h 3603535"/>
              <a:gd name="connsiteX79" fmla="*/ 982042 w 2314302"/>
              <a:gd name="connsiteY79" fmla="*/ 274975 h 3603535"/>
              <a:gd name="connsiteX80" fmla="*/ 943508 w 2314302"/>
              <a:gd name="connsiteY80" fmla="*/ 301859 h 3603535"/>
              <a:gd name="connsiteX81" fmla="*/ 906668 w 2314302"/>
              <a:gd name="connsiteY81" fmla="*/ 331029 h 3603535"/>
              <a:gd name="connsiteX82" fmla="*/ 871672 w 2314302"/>
              <a:gd name="connsiteY82" fmla="*/ 362449 h 3603535"/>
              <a:gd name="connsiteX83" fmla="*/ 838693 w 2314302"/>
              <a:gd name="connsiteY83" fmla="*/ 395923 h 3603535"/>
              <a:gd name="connsiteX84" fmla="*/ 807858 w 2314302"/>
              <a:gd name="connsiteY84" fmla="*/ 431384 h 3603535"/>
              <a:gd name="connsiteX85" fmla="*/ 779249 w 2314302"/>
              <a:gd name="connsiteY85" fmla="*/ 468666 h 3603535"/>
              <a:gd name="connsiteX86" fmla="*/ 752980 w 2314302"/>
              <a:gd name="connsiteY86" fmla="*/ 507643 h 3603535"/>
              <a:gd name="connsiteX87" fmla="*/ 729140 w 2314302"/>
              <a:gd name="connsiteY87" fmla="*/ 548179 h 3603535"/>
              <a:gd name="connsiteX88" fmla="*/ 707848 w 2314302"/>
              <a:gd name="connsiteY88" fmla="*/ 590079 h 3603535"/>
              <a:gd name="connsiteX89" fmla="*/ 689196 w 2314302"/>
              <a:gd name="connsiteY89" fmla="*/ 633217 h 3603535"/>
              <a:gd name="connsiteX90" fmla="*/ 673205 w 2314302"/>
              <a:gd name="connsiteY90" fmla="*/ 677412 h 3603535"/>
              <a:gd name="connsiteX91" fmla="*/ 659965 w 2314302"/>
              <a:gd name="connsiteY91" fmla="*/ 722506 h 3603535"/>
              <a:gd name="connsiteX92" fmla="*/ 649544 w 2314302"/>
              <a:gd name="connsiteY92" fmla="*/ 768342 h 3603535"/>
              <a:gd name="connsiteX93" fmla="*/ 641927 w 2314302"/>
              <a:gd name="connsiteY93" fmla="*/ 814726 h 3603535"/>
              <a:gd name="connsiteX94" fmla="*/ 637182 w 2314302"/>
              <a:gd name="connsiteY94" fmla="*/ 861470 h 3603535"/>
              <a:gd name="connsiteX95" fmla="*/ 635338 w 2314302"/>
              <a:gd name="connsiteY95" fmla="*/ 908438 h 3603535"/>
              <a:gd name="connsiteX96" fmla="*/ 636395 w 2314302"/>
              <a:gd name="connsiteY96" fmla="*/ 955444 h 3603535"/>
              <a:gd name="connsiteX97" fmla="*/ 640316 w 2314302"/>
              <a:gd name="connsiteY97" fmla="*/ 1002270 h 3603535"/>
              <a:gd name="connsiteX98" fmla="*/ 647115 w 2314302"/>
              <a:gd name="connsiteY98" fmla="*/ 1048774 h 3603535"/>
              <a:gd name="connsiteX99" fmla="*/ 656749 w 2314302"/>
              <a:gd name="connsiteY99" fmla="*/ 1094782 h 3603535"/>
              <a:gd name="connsiteX100" fmla="*/ 669224 w 2314302"/>
              <a:gd name="connsiteY100" fmla="*/ 1140087 h 3603535"/>
              <a:gd name="connsiteX101" fmla="*/ 684420 w 2314302"/>
              <a:gd name="connsiteY101" fmla="*/ 1184566 h 3603535"/>
              <a:gd name="connsiteX102" fmla="*/ 702375 w 2314302"/>
              <a:gd name="connsiteY102" fmla="*/ 1228026 h 3603535"/>
              <a:gd name="connsiteX103" fmla="*/ 722932 w 2314302"/>
              <a:gd name="connsiteY103" fmla="*/ 1270286 h 3603535"/>
              <a:gd name="connsiteX104" fmla="*/ 746038 w 2314302"/>
              <a:gd name="connsiteY104" fmla="*/ 1311197 h 3603535"/>
              <a:gd name="connsiteX105" fmla="*/ 771632 w 2314302"/>
              <a:gd name="connsiteY105" fmla="*/ 1350616 h 3603535"/>
              <a:gd name="connsiteX106" fmla="*/ 799596 w 2314302"/>
              <a:gd name="connsiteY106" fmla="*/ 1388393 h 3603535"/>
              <a:gd name="connsiteX107" fmla="*/ 829854 w 2314302"/>
              <a:gd name="connsiteY107" fmla="*/ 1424386 h 3603535"/>
              <a:gd name="connsiteX108" fmla="*/ 862241 w 2314302"/>
              <a:gd name="connsiteY108" fmla="*/ 1458445 h 3603535"/>
              <a:gd name="connsiteX109" fmla="*/ 896652 w 2314302"/>
              <a:gd name="connsiteY109" fmla="*/ 1490420 h 3603535"/>
              <a:gd name="connsiteX110" fmla="*/ 932990 w 2314302"/>
              <a:gd name="connsiteY110" fmla="*/ 1520265 h 3603535"/>
              <a:gd name="connsiteX111" fmla="*/ 971089 w 2314302"/>
              <a:gd name="connsiteY111" fmla="*/ 1547794 h 3603535"/>
              <a:gd name="connsiteX112" fmla="*/ 1010800 w 2314302"/>
              <a:gd name="connsiteY112" fmla="*/ 1572916 h 3603535"/>
              <a:gd name="connsiteX113" fmla="*/ 1051974 w 2314302"/>
              <a:gd name="connsiteY113" fmla="*/ 1595580 h 3603535"/>
              <a:gd name="connsiteX114" fmla="*/ 1121381 w 2314302"/>
              <a:gd name="connsiteY114" fmla="*/ 1626774 h 3603535"/>
              <a:gd name="connsiteX115" fmla="*/ 1052296 w 2314302"/>
              <a:gd name="connsiteY115" fmla="*/ 1762245 h 3603535"/>
              <a:gd name="connsiteX116" fmla="*/ 112777 w 2314302"/>
              <a:gd name="connsiteY116" fmla="*/ 3603536 h 3603535"/>
              <a:gd name="connsiteX117" fmla="*/ 0 w 2314302"/>
              <a:gd name="connsiteY117" fmla="*/ 3490617 h 3603535"/>
              <a:gd name="connsiteX118" fmla="*/ 916976 w 2314302"/>
              <a:gd name="connsiteY118" fmla="*/ 1693452 h 3603535"/>
              <a:gd name="connsiteX119" fmla="*/ 880368 w 2314302"/>
              <a:gd name="connsiteY119" fmla="*/ 1669560 h 3603535"/>
              <a:gd name="connsiteX120" fmla="*/ 844900 w 2314302"/>
              <a:gd name="connsiteY120" fmla="*/ 1643935 h 3603535"/>
              <a:gd name="connsiteX121" fmla="*/ 810729 w 2314302"/>
              <a:gd name="connsiteY121" fmla="*/ 1616609 h 3603535"/>
              <a:gd name="connsiteX122" fmla="*/ 777900 w 2314302"/>
              <a:gd name="connsiteY122" fmla="*/ 1587738 h 3603535"/>
              <a:gd name="connsiteX123" fmla="*/ 746473 w 2314302"/>
              <a:gd name="connsiteY123" fmla="*/ 1557278 h 3603535"/>
              <a:gd name="connsiteX124" fmla="*/ 716545 w 2314302"/>
              <a:gd name="connsiteY124" fmla="*/ 1525386 h 3603535"/>
              <a:gd name="connsiteX125" fmla="*/ 688199 w 2314302"/>
              <a:gd name="connsiteY125" fmla="*/ 1492091 h 3603535"/>
              <a:gd name="connsiteX126" fmla="*/ 661464 w 2314302"/>
              <a:gd name="connsiteY126" fmla="*/ 1457478 h 3603535"/>
              <a:gd name="connsiteX127" fmla="*/ 636395 w 2314302"/>
              <a:gd name="connsiteY127" fmla="*/ 1421628 h 3603535"/>
              <a:gd name="connsiteX128" fmla="*/ 613086 w 2314302"/>
              <a:gd name="connsiteY128" fmla="*/ 1384615 h 3603535"/>
              <a:gd name="connsiteX129" fmla="*/ 591555 w 2314302"/>
              <a:gd name="connsiteY129" fmla="*/ 1346545 h 3603535"/>
              <a:gd name="connsiteX130" fmla="*/ 571853 w 2314302"/>
              <a:gd name="connsiteY130" fmla="*/ 1307479 h 3603535"/>
              <a:gd name="connsiteX131" fmla="*/ 554071 w 2314302"/>
              <a:gd name="connsiteY131" fmla="*/ 1267535 h 3603535"/>
              <a:gd name="connsiteX132" fmla="*/ 538199 w 2314302"/>
              <a:gd name="connsiteY132" fmla="*/ 1226767 h 3603535"/>
              <a:gd name="connsiteX133" fmla="*/ 524322 w 2314302"/>
              <a:gd name="connsiteY133" fmla="*/ 1185271 h 3603535"/>
              <a:gd name="connsiteX134" fmla="*/ 512402 w 2314302"/>
              <a:gd name="connsiteY134" fmla="*/ 1143190 h 3603535"/>
              <a:gd name="connsiteX135" fmla="*/ 502529 w 2314302"/>
              <a:gd name="connsiteY135" fmla="*/ 1100578 h 3603535"/>
              <a:gd name="connsiteX136" fmla="*/ 494710 w 2314302"/>
              <a:gd name="connsiteY136" fmla="*/ 1057530 h 3603535"/>
              <a:gd name="connsiteX137" fmla="*/ 488944 w 2314302"/>
              <a:gd name="connsiteY137" fmla="*/ 1014190 h 3603535"/>
              <a:gd name="connsiteX138" fmla="*/ 485256 w 2314302"/>
              <a:gd name="connsiteY138" fmla="*/ 970610 h 3603535"/>
              <a:gd name="connsiteX139" fmla="*/ 483674 w 2314302"/>
              <a:gd name="connsiteY139" fmla="*/ 926888 h 3603535"/>
              <a:gd name="connsiteX140" fmla="*/ 484139 w 2314302"/>
              <a:gd name="connsiteY140" fmla="*/ 883136 h 3603535"/>
              <a:gd name="connsiteX141" fmla="*/ 486718 w 2314302"/>
              <a:gd name="connsiteY141" fmla="*/ 839473 h 3603535"/>
              <a:gd name="connsiteX142" fmla="*/ 491403 w 2314302"/>
              <a:gd name="connsiteY142" fmla="*/ 795984 h 3603535"/>
              <a:gd name="connsiteX143" fmla="*/ 498136 w 2314302"/>
              <a:gd name="connsiteY143" fmla="*/ 752764 h 3603535"/>
              <a:gd name="connsiteX144" fmla="*/ 506922 w 2314302"/>
              <a:gd name="connsiteY144" fmla="*/ 709918 h 3603535"/>
              <a:gd name="connsiteX145" fmla="*/ 517763 w 2314302"/>
              <a:gd name="connsiteY145" fmla="*/ 667538 h 3603535"/>
              <a:gd name="connsiteX146" fmla="*/ 530590 w 2314302"/>
              <a:gd name="connsiteY146" fmla="*/ 625720 h 3603535"/>
              <a:gd name="connsiteX147" fmla="*/ 545434 w 2314302"/>
              <a:gd name="connsiteY147" fmla="*/ 584577 h 3603535"/>
              <a:gd name="connsiteX148" fmla="*/ 562182 w 2314302"/>
              <a:gd name="connsiteY148" fmla="*/ 544191 h 3603535"/>
              <a:gd name="connsiteX149" fmla="*/ 580872 w 2314302"/>
              <a:gd name="connsiteY149" fmla="*/ 504629 h 3603535"/>
              <a:gd name="connsiteX150" fmla="*/ 601429 w 2314302"/>
              <a:gd name="connsiteY150" fmla="*/ 466035 h 3603535"/>
              <a:gd name="connsiteX151" fmla="*/ 623800 w 2314302"/>
              <a:gd name="connsiteY151" fmla="*/ 428430 h 3603535"/>
              <a:gd name="connsiteX152" fmla="*/ 647962 w 2314302"/>
              <a:gd name="connsiteY152" fmla="*/ 391972 h 3603535"/>
              <a:gd name="connsiteX153" fmla="*/ 673819 w 2314302"/>
              <a:gd name="connsiteY153" fmla="*/ 356684 h 3603535"/>
              <a:gd name="connsiteX154" fmla="*/ 701318 w 2314302"/>
              <a:gd name="connsiteY154" fmla="*/ 322678 h 3603535"/>
              <a:gd name="connsiteX155" fmla="*/ 730429 w 2314302"/>
              <a:gd name="connsiteY155" fmla="*/ 290029 h 3603535"/>
              <a:gd name="connsiteX156" fmla="*/ 761062 w 2314302"/>
              <a:gd name="connsiteY156" fmla="*/ 258811 h 3603535"/>
              <a:gd name="connsiteX157" fmla="*/ 793156 w 2314302"/>
              <a:gd name="connsiteY157" fmla="*/ 229086 h 3603535"/>
              <a:gd name="connsiteX158" fmla="*/ 826630 w 2314302"/>
              <a:gd name="connsiteY158" fmla="*/ 200942 h 3603535"/>
              <a:gd name="connsiteX159" fmla="*/ 861416 w 2314302"/>
              <a:gd name="connsiteY159" fmla="*/ 174410 h 3603535"/>
              <a:gd name="connsiteX160" fmla="*/ 897439 w 2314302"/>
              <a:gd name="connsiteY160" fmla="*/ 149580 h 3603535"/>
              <a:gd name="connsiteX161" fmla="*/ 934571 w 2314302"/>
              <a:gd name="connsiteY161" fmla="*/ 126497 h 3603535"/>
              <a:gd name="connsiteX162" fmla="*/ 972791 w 2314302"/>
              <a:gd name="connsiteY162" fmla="*/ 105213 h 3603535"/>
              <a:gd name="connsiteX163" fmla="*/ 1011977 w 2314302"/>
              <a:gd name="connsiteY163" fmla="*/ 85796 h 3603535"/>
              <a:gd name="connsiteX164" fmla="*/ 1052064 w 2314302"/>
              <a:gd name="connsiteY164" fmla="*/ 68253 h 3603535"/>
              <a:gd name="connsiteX165" fmla="*/ 1092915 w 2314302"/>
              <a:gd name="connsiteY165" fmla="*/ 52645 h 3603535"/>
              <a:gd name="connsiteX166" fmla="*/ 1134470 w 2314302"/>
              <a:gd name="connsiteY166" fmla="*/ 39030 h 3603535"/>
              <a:gd name="connsiteX167" fmla="*/ 1176641 w 2314302"/>
              <a:gd name="connsiteY167" fmla="*/ 27372 h 3603535"/>
              <a:gd name="connsiteX168" fmla="*/ 1219313 w 2314302"/>
              <a:gd name="connsiteY168" fmla="*/ 17769 h 3603535"/>
              <a:gd name="connsiteX169" fmla="*/ 1262421 w 2314302"/>
              <a:gd name="connsiteY169" fmla="*/ 10242 h 3603535"/>
              <a:gd name="connsiteX170" fmla="*/ 1305821 w 2314302"/>
              <a:gd name="connsiteY170" fmla="*/ 4732 h 3603535"/>
              <a:gd name="connsiteX171" fmla="*/ 1349423 w 2314302"/>
              <a:gd name="connsiteY171" fmla="*/ 1336 h 3603535"/>
              <a:gd name="connsiteX172" fmla="*/ 1393146 w 2314302"/>
              <a:gd name="connsiteY172" fmla="*/ 16 h 3603535"/>
              <a:gd name="connsiteX173" fmla="*/ 1436868 w 2314302"/>
              <a:gd name="connsiteY173" fmla="*/ 781 h 3603535"/>
              <a:gd name="connsiteX174" fmla="*/ 1480508 w 2314302"/>
              <a:gd name="connsiteY174" fmla="*/ 3652 h 3603535"/>
              <a:gd name="connsiteX175" fmla="*/ 1523967 w 2314302"/>
              <a:gd name="connsiteY175" fmla="*/ 8570 h 3603535"/>
              <a:gd name="connsiteX176" fmla="*/ 1567157 w 2314302"/>
              <a:gd name="connsiteY176" fmla="*/ 15595 h 3603535"/>
              <a:gd name="connsiteX177" fmla="*/ 1609943 w 2314302"/>
              <a:gd name="connsiteY177" fmla="*/ 24651 h 3603535"/>
              <a:gd name="connsiteX178" fmla="*/ 1652263 w 2314302"/>
              <a:gd name="connsiteY178" fmla="*/ 35747 h 3603535"/>
              <a:gd name="connsiteX179" fmla="*/ 1693991 w 2314302"/>
              <a:gd name="connsiteY179" fmla="*/ 48866 h 3603535"/>
              <a:gd name="connsiteX180" fmla="*/ 1735052 w 2314302"/>
              <a:gd name="connsiteY180" fmla="*/ 63950 h 3603535"/>
              <a:gd name="connsiteX181" fmla="*/ 1775318 w 2314302"/>
              <a:gd name="connsiteY181" fmla="*/ 80991 h 3603535"/>
              <a:gd name="connsiteX182" fmla="*/ 1814767 w 2314302"/>
              <a:gd name="connsiteY182" fmla="*/ 99936 h 3603535"/>
              <a:gd name="connsiteX183" fmla="*/ 1854268 w 2314302"/>
              <a:gd name="connsiteY183" fmla="*/ 121317 h 3603535"/>
              <a:gd name="connsiteX184" fmla="*/ 1892690 w 2314302"/>
              <a:gd name="connsiteY184" fmla="*/ 144602 h 3603535"/>
              <a:gd name="connsiteX185" fmla="*/ 1929913 w 2314302"/>
              <a:gd name="connsiteY185" fmla="*/ 169755 h 3603535"/>
              <a:gd name="connsiteX186" fmla="*/ 1965876 w 2314302"/>
              <a:gd name="connsiteY186" fmla="*/ 196699 h 3603535"/>
              <a:gd name="connsiteX187" fmla="*/ 2000459 w 2314302"/>
              <a:gd name="connsiteY187" fmla="*/ 225367 h 3603535"/>
              <a:gd name="connsiteX188" fmla="*/ 2033581 w 2314302"/>
              <a:gd name="connsiteY188" fmla="*/ 255737 h 3603535"/>
              <a:gd name="connsiteX189" fmla="*/ 2065211 w 2314302"/>
              <a:gd name="connsiteY189" fmla="*/ 287660 h 3603535"/>
              <a:gd name="connsiteX190" fmla="*/ 2095199 w 2314302"/>
              <a:gd name="connsiteY190" fmla="*/ 321096 h 3603535"/>
              <a:gd name="connsiteX191" fmla="*/ 2123514 w 2314302"/>
              <a:gd name="connsiteY191" fmla="*/ 355979 h 3603535"/>
              <a:gd name="connsiteX192" fmla="*/ 2150106 w 2314302"/>
              <a:gd name="connsiteY192" fmla="*/ 392205 h 3603535"/>
              <a:gd name="connsiteX193" fmla="*/ 2174854 w 2314302"/>
              <a:gd name="connsiteY193" fmla="*/ 429689 h 3603535"/>
              <a:gd name="connsiteX194" fmla="*/ 2197750 w 2314302"/>
              <a:gd name="connsiteY194" fmla="*/ 468344 h 3603535"/>
              <a:gd name="connsiteX195" fmla="*/ 2218719 w 2314302"/>
              <a:gd name="connsiteY195" fmla="*/ 508085 h 3603535"/>
              <a:gd name="connsiteX196" fmla="*/ 2237731 w 2314302"/>
              <a:gd name="connsiteY196" fmla="*/ 548794 h 3603535"/>
              <a:gd name="connsiteX197" fmla="*/ 2254711 w 2314302"/>
              <a:gd name="connsiteY197" fmla="*/ 590402 h 3603535"/>
              <a:gd name="connsiteX198" fmla="*/ 2269616 w 2314302"/>
              <a:gd name="connsiteY198" fmla="*/ 632782 h 3603535"/>
              <a:gd name="connsiteX199" fmla="*/ 2282413 w 2314302"/>
              <a:gd name="connsiteY199" fmla="*/ 675860 h 3603535"/>
              <a:gd name="connsiteX200" fmla="*/ 2293103 w 2314302"/>
              <a:gd name="connsiteY200" fmla="*/ 719492 h 3603535"/>
              <a:gd name="connsiteX201" fmla="*/ 2301657 w 2314302"/>
              <a:gd name="connsiteY201" fmla="*/ 763597 h 3603535"/>
              <a:gd name="connsiteX202" fmla="*/ 2308015 w 2314302"/>
              <a:gd name="connsiteY202" fmla="*/ 808084 h 3603535"/>
              <a:gd name="connsiteX203" fmla="*/ 2312168 w 2314302"/>
              <a:gd name="connsiteY203" fmla="*/ 852795 h 3603535"/>
              <a:gd name="connsiteX204" fmla="*/ 2314132 w 2314302"/>
              <a:gd name="connsiteY204" fmla="*/ 897695 h 3603535"/>
              <a:gd name="connsiteX205" fmla="*/ 2313900 w 2314302"/>
              <a:gd name="connsiteY205" fmla="*/ 942617 h 3603535"/>
              <a:gd name="connsiteX206" fmla="*/ 2311441 w 2314302"/>
              <a:gd name="connsiteY206" fmla="*/ 987478 h 3603535"/>
              <a:gd name="connsiteX207" fmla="*/ 2306778 w 2314302"/>
              <a:gd name="connsiteY207" fmla="*/ 1032168 h 3603535"/>
              <a:gd name="connsiteX208" fmla="*/ 2299956 w 2314302"/>
              <a:gd name="connsiteY208" fmla="*/ 1076595 h 3603535"/>
              <a:gd name="connsiteX209" fmla="*/ 2290967 w 2314302"/>
              <a:gd name="connsiteY209" fmla="*/ 1120610 h 3603535"/>
              <a:gd name="connsiteX210" fmla="*/ 2279811 w 2314302"/>
              <a:gd name="connsiteY210" fmla="*/ 1164129 h 3603535"/>
              <a:gd name="connsiteX211" fmla="*/ 2266512 w 2314302"/>
              <a:gd name="connsiteY211" fmla="*/ 1207027 h 3603535"/>
              <a:gd name="connsiteX212" fmla="*/ 2251173 w 2314302"/>
              <a:gd name="connsiteY212" fmla="*/ 1249257 h 3603535"/>
              <a:gd name="connsiteX213" fmla="*/ 2233742 w 2314302"/>
              <a:gd name="connsiteY213" fmla="*/ 1290671 h 3603535"/>
              <a:gd name="connsiteX214" fmla="*/ 2214303 w 2314302"/>
              <a:gd name="connsiteY214" fmla="*/ 1331199 h 3603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2314302" h="3603535">
                <a:moveTo>
                  <a:pt x="2214303" y="1331199"/>
                </a:moveTo>
                <a:cubicBezTo>
                  <a:pt x="2203402" y="1352573"/>
                  <a:pt x="2191662" y="1373489"/>
                  <a:pt x="2179097" y="1393956"/>
                </a:cubicBezTo>
                <a:cubicBezTo>
                  <a:pt x="2166532" y="1414423"/>
                  <a:pt x="2153210" y="1434372"/>
                  <a:pt x="2139063" y="1453759"/>
                </a:cubicBezTo>
                <a:cubicBezTo>
                  <a:pt x="2124954" y="1473169"/>
                  <a:pt x="2110073" y="1492002"/>
                  <a:pt x="2094464" y="1510249"/>
                </a:cubicBezTo>
                <a:cubicBezTo>
                  <a:pt x="2078885" y="1528489"/>
                  <a:pt x="2062572" y="1546092"/>
                  <a:pt x="2045591" y="1563050"/>
                </a:cubicBezTo>
                <a:cubicBezTo>
                  <a:pt x="2028603" y="1580031"/>
                  <a:pt x="2010970" y="1596284"/>
                  <a:pt x="1992700" y="1611863"/>
                </a:cubicBezTo>
                <a:cubicBezTo>
                  <a:pt x="1974423" y="1627442"/>
                  <a:pt x="1955568" y="1642263"/>
                  <a:pt x="1936121" y="1656350"/>
                </a:cubicBezTo>
                <a:cubicBezTo>
                  <a:pt x="1916703" y="1670467"/>
                  <a:pt x="1896731" y="1683759"/>
                  <a:pt x="1876265" y="1696294"/>
                </a:cubicBezTo>
                <a:cubicBezTo>
                  <a:pt x="1855761" y="1708799"/>
                  <a:pt x="1834821" y="1720516"/>
                  <a:pt x="1813418" y="1731380"/>
                </a:cubicBezTo>
                <a:cubicBezTo>
                  <a:pt x="1792006" y="1742243"/>
                  <a:pt x="1770220" y="1752259"/>
                  <a:pt x="1748022" y="1761427"/>
                </a:cubicBezTo>
                <a:cubicBezTo>
                  <a:pt x="1725853" y="1770589"/>
                  <a:pt x="1703332" y="1778850"/>
                  <a:pt x="1680489" y="1786257"/>
                </a:cubicBezTo>
                <a:cubicBezTo>
                  <a:pt x="1657654" y="1793634"/>
                  <a:pt x="1634548" y="1800112"/>
                  <a:pt x="1611202" y="1805704"/>
                </a:cubicBezTo>
                <a:cubicBezTo>
                  <a:pt x="1587834" y="1811267"/>
                  <a:pt x="1564286" y="1815923"/>
                  <a:pt x="1540596" y="1819641"/>
                </a:cubicBezTo>
                <a:cubicBezTo>
                  <a:pt x="1516875" y="1823360"/>
                  <a:pt x="1493035" y="1826141"/>
                  <a:pt x="1469112" y="1827985"/>
                </a:cubicBezTo>
                <a:cubicBezTo>
                  <a:pt x="1445159" y="1829837"/>
                  <a:pt x="1421199" y="1830744"/>
                  <a:pt x="1397186" y="1830714"/>
                </a:cubicBezTo>
                <a:cubicBezTo>
                  <a:pt x="1373174" y="1830654"/>
                  <a:pt x="1349221" y="1829687"/>
                  <a:pt x="1325298" y="1827753"/>
                </a:cubicBezTo>
                <a:cubicBezTo>
                  <a:pt x="1301338" y="1825849"/>
                  <a:pt x="1277527" y="1822985"/>
                  <a:pt x="1253837" y="1819176"/>
                </a:cubicBezTo>
                <a:lnTo>
                  <a:pt x="1327082" y="1675707"/>
                </a:lnTo>
                <a:cubicBezTo>
                  <a:pt x="1342691" y="1677199"/>
                  <a:pt x="1358330" y="1678196"/>
                  <a:pt x="1373998" y="1678721"/>
                </a:cubicBezTo>
                <a:cubicBezTo>
                  <a:pt x="1389660" y="1679253"/>
                  <a:pt x="1405328" y="1679283"/>
                  <a:pt x="1420997" y="1678841"/>
                </a:cubicBezTo>
                <a:cubicBezTo>
                  <a:pt x="1436665" y="1678399"/>
                  <a:pt x="1452304" y="1677461"/>
                  <a:pt x="1467913" y="1676059"/>
                </a:cubicBezTo>
                <a:cubicBezTo>
                  <a:pt x="1483522" y="1674650"/>
                  <a:pt x="1499070" y="1672776"/>
                  <a:pt x="1514567" y="1670407"/>
                </a:cubicBezTo>
                <a:cubicBezTo>
                  <a:pt x="1530055" y="1668060"/>
                  <a:pt x="1545461" y="1665226"/>
                  <a:pt x="1560808" y="1661913"/>
                </a:cubicBezTo>
                <a:cubicBezTo>
                  <a:pt x="1576124" y="1658606"/>
                  <a:pt x="1591320" y="1654828"/>
                  <a:pt x="1606404" y="1650577"/>
                </a:cubicBezTo>
                <a:cubicBezTo>
                  <a:pt x="1621481" y="1646334"/>
                  <a:pt x="1636444" y="1641618"/>
                  <a:pt x="1651236" y="1636468"/>
                </a:cubicBezTo>
                <a:cubicBezTo>
                  <a:pt x="1666028" y="1631280"/>
                  <a:pt x="1680669" y="1625687"/>
                  <a:pt x="1695108" y="1619630"/>
                </a:cubicBezTo>
                <a:cubicBezTo>
                  <a:pt x="1709570" y="1613535"/>
                  <a:pt x="1723837" y="1607035"/>
                  <a:pt x="1737894" y="1600093"/>
                </a:cubicBezTo>
                <a:cubicBezTo>
                  <a:pt x="1751920" y="1593151"/>
                  <a:pt x="1765767" y="1585804"/>
                  <a:pt x="1779359" y="1578014"/>
                </a:cubicBezTo>
                <a:cubicBezTo>
                  <a:pt x="1792943" y="1570195"/>
                  <a:pt x="1806303" y="1561993"/>
                  <a:pt x="1819393" y="1553387"/>
                </a:cubicBezTo>
                <a:cubicBezTo>
                  <a:pt x="1832483" y="1544773"/>
                  <a:pt x="1845310" y="1535754"/>
                  <a:pt x="1857845" y="1526353"/>
                </a:cubicBezTo>
                <a:cubicBezTo>
                  <a:pt x="1870380" y="1516951"/>
                  <a:pt x="1882615" y="1507175"/>
                  <a:pt x="1894565" y="1497010"/>
                </a:cubicBezTo>
                <a:cubicBezTo>
                  <a:pt x="1906515" y="1486851"/>
                  <a:pt x="1918113" y="1476333"/>
                  <a:pt x="1929418" y="1465470"/>
                </a:cubicBezTo>
                <a:cubicBezTo>
                  <a:pt x="1940716" y="1454607"/>
                  <a:pt x="1951639" y="1443391"/>
                  <a:pt x="1962240" y="1431853"/>
                </a:cubicBezTo>
                <a:cubicBezTo>
                  <a:pt x="1972841" y="1420316"/>
                  <a:pt x="1983096" y="1408455"/>
                  <a:pt x="1992962" y="1396273"/>
                </a:cubicBezTo>
                <a:cubicBezTo>
                  <a:pt x="2002829" y="1384090"/>
                  <a:pt x="2012320" y="1371615"/>
                  <a:pt x="2021429" y="1358871"/>
                </a:cubicBezTo>
                <a:cubicBezTo>
                  <a:pt x="2030537" y="1346103"/>
                  <a:pt x="2039234" y="1333073"/>
                  <a:pt x="2047548" y="1319774"/>
                </a:cubicBezTo>
                <a:cubicBezTo>
                  <a:pt x="2055839" y="1306482"/>
                  <a:pt x="2063719" y="1292950"/>
                  <a:pt x="2071186" y="1279155"/>
                </a:cubicBezTo>
                <a:cubicBezTo>
                  <a:pt x="2078683" y="1265398"/>
                  <a:pt x="2085707" y="1251394"/>
                  <a:pt x="2092327" y="1237195"/>
                </a:cubicBezTo>
                <a:cubicBezTo>
                  <a:pt x="2098917" y="1222958"/>
                  <a:pt x="2105095" y="1208556"/>
                  <a:pt x="2110808" y="1193967"/>
                </a:cubicBezTo>
                <a:cubicBezTo>
                  <a:pt x="2116542" y="1179386"/>
                  <a:pt x="2121790" y="1164624"/>
                  <a:pt x="2126618" y="1149720"/>
                </a:cubicBezTo>
                <a:cubicBezTo>
                  <a:pt x="2131424" y="1134786"/>
                  <a:pt x="2135787" y="1119732"/>
                  <a:pt x="2139678" y="1104559"/>
                </a:cubicBezTo>
                <a:cubicBezTo>
                  <a:pt x="2143546" y="1089362"/>
                  <a:pt x="2146973" y="1074076"/>
                  <a:pt x="2149934" y="1058700"/>
                </a:cubicBezTo>
                <a:cubicBezTo>
                  <a:pt x="2152858" y="1043301"/>
                  <a:pt x="2155347" y="1027835"/>
                  <a:pt x="2157341" y="1012286"/>
                </a:cubicBezTo>
                <a:cubicBezTo>
                  <a:pt x="2159335" y="996737"/>
                  <a:pt x="2160857" y="981129"/>
                  <a:pt x="2161876" y="965490"/>
                </a:cubicBezTo>
                <a:cubicBezTo>
                  <a:pt x="2162904" y="949851"/>
                  <a:pt x="2163458" y="934183"/>
                  <a:pt x="2163548" y="918514"/>
                </a:cubicBezTo>
                <a:cubicBezTo>
                  <a:pt x="2163608" y="902845"/>
                  <a:pt x="2163196" y="887177"/>
                  <a:pt x="2162319" y="871538"/>
                </a:cubicBezTo>
                <a:cubicBezTo>
                  <a:pt x="2161412" y="855877"/>
                  <a:pt x="2160032" y="840291"/>
                  <a:pt x="2158188" y="824712"/>
                </a:cubicBezTo>
                <a:cubicBezTo>
                  <a:pt x="2156344" y="809163"/>
                  <a:pt x="2154005" y="793675"/>
                  <a:pt x="2151193" y="778238"/>
                </a:cubicBezTo>
                <a:cubicBezTo>
                  <a:pt x="2148404" y="762802"/>
                  <a:pt x="2145129" y="747493"/>
                  <a:pt x="2141380" y="732289"/>
                </a:cubicBezTo>
                <a:cubicBezTo>
                  <a:pt x="2137632" y="717063"/>
                  <a:pt x="2133411" y="701979"/>
                  <a:pt x="2128725" y="687015"/>
                </a:cubicBezTo>
                <a:cubicBezTo>
                  <a:pt x="2124039" y="672051"/>
                  <a:pt x="2118919" y="657230"/>
                  <a:pt x="2113326" y="642588"/>
                </a:cubicBezTo>
                <a:cubicBezTo>
                  <a:pt x="2107734" y="627947"/>
                  <a:pt x="2101699" y="613507"/>
                  <a:pt x="2095229" y="599218"/>
                </a:cubicBezTo>
                <a:cubicBezTo>
                  <a:pt x="2088751" y="584959"/>
                  <a:pt x="2081846" y="570902"/>
                  <a:pt x="2074492" y="557048"/>
                </a:cubicBezTo>
                <a:cubicBezTo>
                  <a:pt x="2067145" y="543201"/>
                  <a:pt x="2059378" y="529579"/>
                  <a:pt x="2051214" y="516227"/>
                </a:cubicBezTo>
                <a:cubicBezTo>
                  <a:pt x="2043042" y="502845"/>
                  <a:pt x="2034458" y="489755"/>
                  <a:pt x="2025469" y="476898"/>
                </a:cubicBezTo>
                <a:cubicBezTo>
                  <a:pt x="2016480" y="464070"/>
                  <a:pt x="2007109" y="451506"/>
                  <a:pt x="1997326" y="439233"/>
                </a:cubicBezTo>
                <a:cubicBezTo>
                  <a:pt x="1987572" y="426968"/>
                  <a:pt x="1977444" y="415018"/>
                  <a:pt x="1966955" y="403390"/>
                </a:cubicBezTo>
                <a:cubicBezTo>
                  <a:pt x="1956445" y="391732"/>
                  <a:pt x="1945612" y="380434"/>
                  <a:pt x="1934426" y="369451"/>
                </a:cubicBezTo>
                <a:cubicBezTo>
                  <a:pt x="1923233" y="358468"/>
                  <a:pt x="1911725" y="347868"/>
                  <a:pt x="1899865" y="337589"/>
                </a:cubicBezTo>
                <a:cubicBezTo>
                  <a:pt x="1888035" y="327341"/>
                  <a:pt x="1875883" y="317437"/>
                  <a:pt x="1863408" y="307924"/>
                </a:cubicBezTo>
                <a:cubicBezTo>
                  <a:pt x="1850962" y="298403"/>
                  <a:pt x="1838218" y="289264"/>
                  <a:pt x="1825218" y="280537"/>
                </a:cubicBezTo>
                <a:cubicBezTo>
                  <a:pt x="1812188" y="271811"/>
                  <a:pt x="1798918" y="263467"/>
                  <a:pt x="1785394" y="255558"/>
                </a:cubicBezTo>
                <a:cubicBezTo>
                  <a:pt x="1771862" y="247656"/>
                  <a:pt x="1758128" y="240159"/>
                  <a:pt x="1744131" y="233067"/>
                </a:cubicBezTo>
                <a:cubicBezTo>
                  <a:pt x="1730134" y="226012"/>
                  <a:pt x="1715957" y="219362"/>
                  <a:pt x="1701548" y="213185"/>
                </a:cubicBezTo>
                <a:cubicBezTo>
                  <a:pt x="1687139" y="206977"/>
                  <a:pt x="1672587" y="201235"/>
                  <a:pt x="1657826" y="195934"/>
                </a:cubicBezTo>
                <a:cubicBezTo>
                  <a:pt x="1643064" y="190634"/>
                  <a:pt x="1628160" y="185776"/>
                  <a:pt x="1613106" y="181412"/>
                </a:cubicBezTo>
                <a:cubicBezTo>
                  <a:pt x="1598082" y="177019"/>
                  <a:pt x="1582916" y="173091"/>
                  <a:pt x="1567600" y="169665"/>
                </a:cubicBezTo>
                <a:cubicBezTo>
                  <a:pt x="1552314" y="166209"/>
                  <a:pt x="1536938" y="163225"/>
                  <a:pt x="1521471" y="160736"/>
                </a:cubicBezTo>
                <a:cubicBezTo>
                  <a:pt x="1505982" y="158217"/>
                  <a:pt x="1490464" y="156193"/>
                  <a:pt x="1474855" y="154641"/>
                </a:cubicBezTo>
                <a:cubicBezTo>
                  <a:pt x="1459276" y="153089"/>
                  <a:pt x="1443638" y="152039"/>
                  <a:pt x="1427969" y="151455"/>
                </a:cubicBezTo>
                <a:cubicBezTo>
                  <a:pt x="1412300" y="150862"/>
                  <a:pt x="1396632" y="150750"/>
                  <a:pt x="1380963" y="151132"/>
                </a:cubicBezTo>
                <a:cubicBezTo>
                  <a:pt x="1365294" y="151507"/>
                  <a:pt x="1349663" y="152392"/>
                  <a:pt x="1334047" y="153704"/>
                </a:cubicBezTo>
                <a:cubicBezTo>
                  <a:pt x="1318416" y="155053"/>
                  <a:pt x="1302860" y="156868"/>
                  <a:pt x="1287371" y="159184"/>
                </a:cubicBezTo>
                <a:cubicBezTo>
                  <a:pt x="1271852" y="161471"/>
                  <a:pt x="1256446" y="164252"/>
                  <a:pt x="1241100" y="167498"/>
                </a:cubicBezTo>
                <a:cubicBezTo>
                  <a:pt x="1225753" y="170752"/>
                  <a:pt x="1210557" y="174470"/>
                  <a:pt x="1195443" y="178654"/>
                </a:cubicBezTo>
                <a:cubicBezTo>
                  <a:pt x="1180337" y="182844"/>
                  <a:pt x="1165365" y="187470"/>
                  <a:pt x="1150551" y="192598"/>
                </a:cubicBezTo>
                <a:cubicBezTo>
                  <a:pt x="1135730" y="197696"/>
                  <a:pt x="1121088" y="203259"/>
                  <a:pt x="1106597" y="209264"/>
                </a:cubicBezTo>
                <a:cubicBezTo>
                  <a:pt x="1092128" y="215261"/>
                  <a:pt x="1077838" y="221709"/>
                  <a:pt x="1063751" y="228591"/>
                </a:cubicBezTo>
                <a:cubicBezTo>
                  <a:pt x="1049695" y="235473"/>
                  <a:pt x="1035840" y="242790"/>
                  <a:pt x="1022196" y="250520"/>
                </a:cubicBezTo>
                <a:cubicBezTo>
                  <a:pt x="1008574" y="258256"/>
                  <a:pt x="995192" y="266428"/>
                  <a:pt x="982042" y="274975"/>
                </a:cubicBezTo>
                <a:cubicBezTo>
                  <a:pt x="968922" y="283529"/>
                  <a:pt x="956073" y="292488"/>
                  <a:pt x="943508" y="301859"/>
                </a:cubicBezTo>
                <a:cubicBezTo>
                  <a:pt x="930913" y="311200"/>
                  <a:pt x="918640" y="320924"/>
                  <a:pt x="906668" y="331029"/>
                </a:cubicBezTo>
                <a:cubicBezTo>
                  <a:pt x="894687" y="341158"/>
                  <a:pt x="883030" y="351616"/>
                  <a:pt x="871672" y="362449"/>
                </a:cubicBezTo>
                <a:cubicBezTo>
                  <a:pt x="860336" y="373260"/>
                  <a:pt x="849353" y="384445"/>
                  <a:pt x="838693" y="395923"/>
                </a:cubicBezTo>
                <a:cubicBezTo>
                  <a:pt x="828062" y="407431"/>
                  <a:pt x="817784" y="419261"/>
                  <a:pt x="807858" y="431384"/>
                </a:cubicBezTo>
                <a:cubicBezTo>
                  <a:pt x="797932" y="443514"/>
                  <a:pt x="788381" y="455959"/>
                  <a:pt x="779249" y="468666"/>
                </a:cubicBezTo>
                <a:cubicBezTo>
                  <a:pt x="770080" y="481404"/>
                  <a:pt x="761324" y="494381"/>
                  <a:pt x="752980" y="507643"/>
                </a:cubicBezTo>
                <a:cubicBezTo>
                  <a:pt x="744598" y="520912"/>
                  <a:pt x="736666" y="534415"/>
                  <a:pt x="729140" y="548179"/>
                </a:cubicBezTo>
                <a:cubicBezTo>
                  <a:pt x="721613" y="561913"/>
                  <a:pt x="714528" y="575880"/>
                  <a:pt x="707848" y="590079"/>
                </a:cubicBezTo>
                <a:cubicBezTo>
                  <a:pt x="701198" y="604256"/>
                  <a:pt x="694961" y="618635"/>
                  <a:pt x="689196" y="633217"/>
                </a:cubicBezTo>
                <a:cubicBezTo>
                  <a:pt x="683393" y="647776"/>
                  <a:pt x="678063" y="662508"/>
                  <a:pt x="673205" y="677412"/>
                </a:cubicBezTo>
                <a:cubicBezTo>
                  <a:pt x="668347" y="692316"/>
                  <a:pt x="663923" y="707339"/>
                  <a:pt x="659965" y="722506"/>
                </a:cubicBezTo>
                <a:cubicBezTo>
                  <a:pt x="656014" y="737680"/>
                  <a:pt x="652528" y="752936"/>
                  <a:pt x="649544" y="768342"/>
                </a:cubicBezTo>
                <a:cubicBezTo>
                  <a:pt x="646523" y="783719"/>
                  <a:pt x="643981" y="799177"/>
                  <a:pt x="641927" y="814726"/>
                </a:cubicBezTo>
                <a:cubicBezTo>
                  <a:pt x="639881" y="830252"/>
                  <a:pt x="638299" y="845831"/>
                  <a:pt x="637182" y="861470"/>
                </a:cubicBezTo>
                <a:cubicBezTo>
                  <a:pt x="636102" y="877108"/>
                  <a:pt x="635487" y="892769"/>
                  <a:pt x="635338" y="908438"/>
                </a:cubicBezTo>
                <a:cubicBezTo>
                  <a:pt x="635225" y="924107"/>
                  <a:pt x="635547" y="939775"/>
                  <a:pt x="636395" y="955444"/>
                </a:cubicBezTo>
                <a:cubicBezTo>
                  <a:pt x="637212" y="971083"/>
                  <a:pt x="638531" y="986691"/>
                  <a:pt x="640316" y="1002270"/>
                </a:cubicBezTo>
                <a:cubicBezTo>
                  <a:pt x="642107" y="1017849"/>
                  <a:pt x="644356" y="1033337"/>
                  <a:pt x="647115" y="1048774"/>
                </a:cubicBezTo>
                <a:cubicBezTo>
                  <a:pt x="649867" y="1064210"/>
                  <a:pt x="653083" y="1079549"/>
                  <a:pt x="656749" y="1094782"/>
                </a:cubicBezTo>
                <a:cubicBezTo>
                  <a:pt x="660437" y="1110009"/>
                  <a:pt x="664598" y="1125123"/>
                  <a:pt x="669224" y="1140087"/>
                </a:cubicBezTo>
                <a:cubicBezTo>
                  <a:pt x="673819" y="1155081"/>
                  <a:pt x="678917" y="1169895"/>
                  <a:pt x="684420" y="1184566"/>
                </a:cubicBezTo>
                <a:cubicBezTo>
                  <a:pt x="689953" y="1199238"/>
                  <a:pt x="695928" y="1213707"/>
                  <a:pt x="702375" y="1228026"/>
                </a:cubicBezTo>
                <a:cubicBezTo>
                  <a:pt x="708785" y="1242315"/>
                  <a:pt x="715638" y="1256402"/>
                  <a:pt x="722932" y="1270286"/>
                </a:cubicBezTo>
                <a:cubicBezTo>
                  <a:pt x="730197" y="1284163"/>
                  <a:pt x="737926" y="1297785"/>
                  <a:pt x="746038" y="1311197"/>
                </a:cubicBezTo>
                <a:cubicBezTo>
                  <a:pt x="754179" y="1324609"/>
                  <a:pt x="762703" y="1337759"/>
                  <a:pt x="771632" y="1350616"/>
                </a:cubicBezTo>
                <a:cubicBezTo>
                  <a:pt x="780561" y="1363496"/>
                  <a:pt x="789903" y="1376091"/>
                  <a:pt x="799596" y="1388393"/>
                </a:cubicBezTo>
                <a:cubicBezTo>
                  <a:pt x="809320" y="1400689"/>
                  <a:pt x="819395" y="1412699"/>
                  <a:pt x="829854" y="1424386"/>
                </a:cubicBezTo>
                <a:cubicBezTo>
                  <a:pt x="840275" y="1436067"/>
                  <a:pt x="851085" y="1447402"/>
                  <a:pt x="862241" y="1458445"/>
                </a:cubicBezTo>
                <a:cubicBezTo>
                  <a:pt x="873366" y="1469451"/>
                  <a:pt x="884851" y="1480111"/>
                  <a:pt x="896652" y="1490420"/>
                </a:cubicBezTo>
                <a:cubicBezTo>
                  <a:pt x="908452" y="1500758"/>
                  <a:pt x="920575" y="1510684"/>
                  <a:pt x="932990" y="1520265"/>
                </a:cubicBezTo>
                <a:cubicBezTo>
                  <a:pt x="945412" y="1529839"/>
                  <a:pt x="958089" y="1539007"/>
                  <a:pt x="971089" y="1547794"/>
                </a:cubicBezTo>
                <a:cubicBezTo>
                  <a:pt x="984066" y="1556573"/>
                  <a:pt x="997306" y="1564954"/>
                  <a:pt x="1010800" y="1572916"/>
                </a:cubicBezTo>
                <a:cubicBezTo>
                  <a:pt x="1024302" y="1580908"/>
                  <a:pt x="1038007" y="1588435"/>
                  <a:pt x="1051974" y="1595580"/>
                </a:cubicBezTo>
                <a:cubicBezTo>
                  <a:pt x="1074847" y="1607095"/>
                  <a:pt x="1097870" y="1617486"/>
                  <a:pt x="1121381" y="1626774"/>
                </a:cubicBezTo>
                <a:lnTo>
                  <a:pt x="1052296" y="1762245"/>
                </a:lnTo>
                <a:lnTo>
                  <a:pt x="112777" y="3603536"/>
                </a:lnTo>
                <a:lnTo>
                  <a:pt x="0" y="3490617"/>
                </a:lnTo>
                <a:lnTo>
                  <a:pt x="916976" y="1693452"/>
                </a:lnTo>
                <a:cubicBezTo>
                  <a:pt x="904584" y="1685783"/>
                  <a:pt x="892371" y="1677814"/>
                  <a:pt x="880368" y="1669560"/>
                </a:cubicBezTo>
                <a:cubicBezTo>
                  <a:pt x="868328" y="1661298"/>
                  <a:pt x="856528" y="1652751"/>
                  <a:pt x="844900" y="1643935"/>
                </a:cubicBezTo>
                <a:cubicBezTo>
                  <a:pt x="833302" y="1635089"/>
                  <a:pt x="821914" y="1625980"/>
                  <a:pt x="810729" y="1616609"/>
                </a:cubicBezTo>
                <a:cubicBezTo>
                  <a:pt x="799566" y="1607237"/>
                  <a:pt x="788620" y="1597604"/>
                  <a:pt x="777900" y="1587738"/>
                </a:cubicBezTo>
                <a:cubicBezTo>
                  <a:pt x="767179" y="1577834"/>
                  <a:pt x="756728" y="1567676"/>
                  <a:pt x="746473" y="1557278"/>
                </a:cubicBezTo>
                <a:cubicBezTo>
                  <a:pt x="736254" y="1546879"/>
                  <a:pt x="726268" y="1536249"/>
                  <a:pt x="716545" y="1525386"/>
                </a:cubicBezTo>
                <a:cubicBezTo>
                  <a:pt x="706851" y="1514522"/>
                  <a:pt x="697397" y="1503427"/>
                  <a:pt x="688199" y="1492091"/>
                </a:cubicBezTo>
                <a:cubicBezTo>
                  <a:pt x="679000" y="1480756"/>
                  <a:pt x="670101" y="1469218"/>
                  <a:pt x="661464" y="1457478"/>
                </a:cubicBezTo>
                <a:cubicBezTo>
                  <a:pt x="652821" y="1445730"/>
                  <a:pt x="644446" y="1433780"/>
                  <a:pt x="636395" y="1421628"/>
                </a:cubicBezTo>
                <a:cubicBezTo>
                  <a:pt x="628313" y="1409475"/>
                  <a:pt x="620553" y="1397150"/>
                  <a:pt x="613086" y="1384615"/>
                </a:cubicBezTo>
                <a:cubicBezTo>
                  <a:pt x="605590" y="1372110"/>
                  <a:pt x="598408" y="1359403"/>
                  <a:pt x="591555" y="1346545"/>
                </a:cubicBezTo>
                <a:cubicBezTo>
                  <a:pt x="584673" y="1333688"/>
                  <a:pt x="578113" y="1320658"/>
                  <a:pt x="571853" y="1307479"/>
                </a:cubicBezTo>
                <a:cubicBezTo>
                  <a:pt x="565608" y="1294299"/>
                  <a:pt x="559693" y="1280977"/>
                  <a:pt x="554071" y="1267535"/>
                </a:cubicBezTo>
                <a:cubicBezTo>
                  <a:pt x="548448" y="1254063"/>
                  <a:pt x="543177" y="1240471"/>
                  <a:pt x="538199" y="1226767"/>
                </a:cubicBezTo>
                <a:cubicBezTo>
                  <a:pt x="533251" y="1213032"/>
                  <a:pt x="528626" y="1199208"/>
                  <a:pt x="524322" y="1185271"/>
                </a:cubicBezTo>
                <a:cubicBezTo>
                  <a:pt x="520012" y="1171364"/>
                  <a:pt x="516031" y="1157307"/>
                  <a:pt x="512402" y="1143190"/>
                </a:cubicBezTo>
                <a:cubicBezTo>
                  <a:pt x="508766" y="1129074"/>
                  <a:pt x="505490" y="1114867"/>
                  <a:pt x="502529" y="1100578"/>
                </a:cubicBezTo>
                <a:cubicBezTo>
                  <a:pt x="499575" y="1086288"/>
                  <a:pt x="496966" y="1071939"/>
                  <a:pt x="494710" y="1057530"/>
                </a:cubicBezTo>
                <a:cubicBezTo>
                  <a:pt x="492430" y="1043151"/>
                  <a:pt x="490526" y="1028682"/>
                  <a:pt x="488944" y="1014190"/>
                </a:cubicBezTo>
                <a:cubicBezTo>
                  <a:pt x="487363" y="999691"/>
                  <a:pt x="486133" y="985169"/>
                  <a:pt x="485256" y="970610"/>
                </a:cubicBezTo>
                <a:cubicBezTo>
                  <a:pt x="484379" y="956029"/>
                  <a:pt x="483846" y="941470"/>
                  <a:pt x="483674" y="926888"/>
                </a:cubicBezTo>
                <a:cubicBezTo>
                  <a:pt x="483464" y="912306"/>
                  <a:pt x="483644" y="897725"/>
                  <a:pt x="484139" y="883136"/>
                </a:cubicBezTo>
                <a:cubicBezTo>
                  <a:pt x="484671" y="868584"/>
                  <a:pt x="485518" y="854025"/>
                  <a:pt x="486718" y="839473"/>
                </a:cubicBezTo>
                <a:cubicBezTo>
                  <a:pt x="487947" y="824952"/>
                  <a:pt x="489499" y="810453"/>
                  <a:pt x="491403" y="795984"/>
                </a:cubicBezTo>
                <a:cubicBezTo>
                  <a:pt x="493308" y="781522"/>
                  <a:pt x="495534" y="767143"/>
                  <a:pt x="498136" y="752764"/>
                </a:cubicBezTo>
                <a:cubicBezTo>
                  <a:pt x="500715" y="738414"/>
                  <a:pt x="503646" y="724148"/>
                  <a:pt x="506922" y="709918"/>
                </a:cubicBezTo>
                <a:cubicBezTo>
                  <a:pt x="510206" y="695712"/>
                  <a:pt x="513804" y="681595"/>
                  <a:pt x="517763" y="667538"/>
                </a:cubicBezTo>
                <a:cubicBezTo>
                  <a:pt x="521714" y="653511"/>
                  <a:pt x="525987" y="639574"/>
                  <a:pt x="530590" y="625720"/>
                </a:cubicBezTo>
                <a:cubicBezTo>
                  <a:pt x="535216" y="611903"/>
                  <a:pt x="540164" y="598191"/>
                  <a:pt x="545434" y="584577"/>
                </a:cubicBezTo>
                <a:cubicBezTo>
                  <a:pt x="550704" y="570992"/>
                  <a:pt x="556267" y="557520"/>
                  <a:pt x="562182" y="544191"/>
                </a:cubicBezTo>
                <a:cubicBezTo>
                  <a:pt x="568105" y="530838"/>
                  <a:pt x="574342" y="517659"/>
                  <a:pt x="580872" y="504629"/>
                </a:cubicBezTo>
                <a:cubicBezTo>
                  <a:pt x="587432" y="491599"/>
                  <a:pt x="594284" y="478742"/>
                  <a:pt x="601429" y="466035"/>
                </a:cubicBezTo>
                <a:cubicBezTo>
                  <a:pt x="608603" y="453320"/>
                  <a:pt x="616040" y="440785"/>
                  <a:pt x="623800" y="428430"/>
                </a:cubicBezTo>
                <a:cubicBezTo>
                  <a:pt x="631559" y="416097"/>
                  <a:pt x="639618" y="403915"/>
                  <a:pt x="647962" y="391972"/>
                </a:cubicBezTo>
                <a:cubicBezTo>
                  <a:pt x="656307" y="379992"/>
                  <a:pt x="664921" y="368252"/>
                  <a:pt x="673819" y="356684"/>
                </a:cubicBezTo>
                <a:cubicBezTo>
                  <a:pt x="682726" y="345146"/>
                  <a:pt x="691887" y="333811"/>
                  <a:pt x="701318" y="322678"/>
                </a:cubicBezTo>
                <a:cubicBezTo>
                  <a:pt x="710779" y="311582"/>
                  <a:pt x="720473" y="300689"/>
                  <a:pt x="730429" y="290029"/>
                </a:cubicBezTo>
                <a:cubicBezTo>
                  <a:pt x="740415" y="279398"/>
                  <a:pt x="750603" y="268970"/>
                  <a:pt x="761062" y="258811"/>
                </a:cubicBezTo>
                <a:cubicBezTo>
                  <a:pt x="771542" y="248645"/>
                  <a:pt x="782233" y="238749"/>
                  <a:pt x="793156" y="229086"/>
                </a:cubicBezTo>
                <a:cubicBezTo>
                  <a:pt x="804109" y="219452"/>
                  <a:pt x="815265" y="210051"/>
                  <a:pt x="826630" y="200942"/>
                </a:cubicBezTo>
                <a:cubicBezTo>
                  <a:pt x="838018" y="191803"/>
                  <a:pt x="849616" y="182994"/>
                  <a:pt x="861416" y="174410"/>
                </a:cubicBezTo>
                <a:cubicBezTo>
                  <a:pt x="873224" y="165856"/>
                  <a:pt x="885226" y="157572"/>
                  <a:pt x="897439" y="149580"/>
                </a:cubicBezTo>
                <a:cubicBezTo>
                  <a:pt x="909621" y="141581"/>
                  <a:pt x="922014" y="133912"/>
                  <a:pt x="934571" y="126497"/>
                </a:cubicBezTo>
                <a:cubicBezTo>
                  <a:pt x="947166" y="119090"/>
                  <a:pt x="959904" y="112006"/>
                  <a:pt x="972791" y="105213"/>
                </a:cubicBezTo>
                <a:cubicBezTo>
                  <a:pt x="985708" y="98414"/>
                  <a:pt x="998768" y="91944"/>
                  <a:pt x="1011977" y="85796"/>
                </a:cubicBezTo>
                <a:cubicBezTo>
                  <a:pt x="1025210" y="79619"/>
                  <a:pt x="1038562" y="73786"/>
                  <a:pt x="1052064" y="68253"/>
                </a:cubicBezTo>
                <a:cubicBezTo>
                  <a:pt x="1065566" y="62721"/>
                  <a:pt x="1079180" y="57533"/>
                  <a:pt x="1092915" y="52645"/>
                </a:cubicBezTo>
                <a:cubicBezTo>
                  <a:pt x="1106679" y="47779"/>
                  <a:pt x="1120534" y="43214"/>
                  <a:pt x="1134470" y="39030"/>
                </a:cubicBezTo>
                <a:cubicBezTo>
                  <a:pt x="1148445" y="34809"/>
                  <a:pt x="1162501" y="30911"/>
                  <a:pt x="1176641" y="27372"/>
                </a:cubicBezTo>
                <a:cubicBezTo>
                  <a:pt x="1190788" y="23826"/>
                  <a:pt x="1205024" y="20633"/>
                  <a:pt x="1219313" y="17769"/>
                </a:cubicBezTo>
                <a:cubicBezTo>
                  <a:pt x="1233633" y="14928"/>
                  <a:pt x="1247982" y="12409"/>
                  <a:pt x="1262421" y="10242"/>
                </a:cubicBezTo>
                <a:cubicBezTo>
                  <a:pt x="1276830" y="8045"/>
                  <a:pt x="1291292" y="6224"/>
                  <a:pt x="1305821" y="4732"/>
                </a:cubicBezTo>
                <a:cubicBezTo>
                  <a:pt x="1320313" y="3270"/>
                  <a:pt x="1334842" y="2130"/>
                  <a:pt x="1349423" y="1336"/>
                </a:cubicBezTo>
                <a:cubicBezTo>
                  <a:pt x="1363982" y="548"/>
                  <a:pt x="1378564" y="106"/>
                  <a:pt x="1393146" y="16"/>
                </a:cubicBezTo>
                <a:cubicBezTo>
                  <a:pt x="1407735" y="-66"/>
                  <a:pt x="1422286" y="166"/>
                  <a:pt x="1436868" y="781"/>
                </a:cubicBezTo>
                <a:cubicBezTo>
                  <a:pt x="1451457" y="1395"/>
                  <a:pt x="1465979" y="2333"/>
                  <a:pt x="1480508" y="3652"/>
                </a:cubicBezTo>
                <a:cubicBezTo>
                  <a:pt x="1495029" y="4942"/>
                  <a:pt x="1509529" y="6576"/>
                  <a:pt x="1523967" y="8570"/>
                </a:cubicBezTo>
                <a:cubicBezTo>
                  <a:pt x="1538429" y="10564"/>
                  <a:pt x="1552808" y="12903"/>
                  <a:pt x="1567157" y="15595"/>
                </a:cubicBezTo>
                <a:cubicBezTo>
                  <a:pt x="1581477" y="18264"/>
                  <a:pt x="1595744" y="21307"/>
                  <a:pt x="1609943" y="24651"/>
                </a:cubicBezTo>
                <a:cubicBezTo>
                  <a:pt x="1624150" y="28017"/>
                  <a:pt x="1638236" y="31736"/>
                  <a:pt x="1652263" y="35747"/>
                </a:cubicBezTo>
                <a:cubicBezTo>
                  <a:pt x="1666260" y="39787"/>
                  <a:pt x="1680167" y="44181"/>
                  <a:pt x="1693991" y="48866"/>
                </a:cubicBezTo>
                <a:cubicBezTo>
                  <a:pt x="1707785" y="53582"/>
                  <a:pt x="1721460" y="58590"/>
                  <a:pt x="1735052" y="63950"/>
                </a:cubicBezTo>
                <a:cubicBezTo>
                  <a:pt x="1748606" y="69310"/>
                  <a:pt x="1762018" y="74986"/>
                  <a:pt x="1775318" y="80991"/>
                </a:cubicBezTo>
                <a:cubicBezTo>
                  <a:pt x="1788610" y="86996"/>
                  <a:pt x="1801760" y="93293"/>
                  <a:pt x="1814767" y="99936"/>
                </a:cubicBezTo>
                <a:cubicBezTo>
                  <a:pt x="1828119" y="106735"/>
                  <a:pt x="1841269" y="113850"/>
                  <a:pt x="1854268" y="121317"/>
                </a:cubicBezTo>
                <a:cubicBezTo>
                  <a:pt x="1867268" y="128754"/>
                  <a:pt x="1880073" y="136513"/>
                  <a:pt x="1892690" y="144602"/>
                </a:cubicBezTo>
                <a:cubicBezTo>
                  <a:pt x="1905315" y="152684"/>
                  <a:pt x="1917730" y="161058"/>
                  <a:pt x="1929913" y="169755"/>
                </a:cubicBezTo>
                <a:cubicBezTo>
                  <a:pt x="1942126" y="178451"/>
                  <a:pt x="1954098" y="187410"/>
                  <a:pt x="1965876" y="196699"/>
                </a:cubicBezTo>
                <a:cubicBezTo>
                  <a:pt x="1977646" y="205980"/>
                  <a:pt x="1989154" y="215524"/>
                  <a:pt x="2000459" y="225367"/>
                </a:cubicBezTo>
                <a:cubicBezTo>
                  <a:pt x="2011765" y="235233"/>
                  <a:pt x="2022808" y="245339"/>
                  <a:pt x="2033581" y="255737"/>
                </a:cubicBezTo>
                <a:cubicBezTo>
                  <a:pt x="2044384" y="266106"/>
                  <a:pt x="2054933" y="276759"/>
                  <a:pt x="2065211" y="287660"/>
                </a:cubicBezTo>
                <a:cubicBezTo>
                  <a:pt x="2075459" y="298553"/>
                  <a:pt x="2085475" y="309708"/>
                  <a:pt x="2095199" y="321096"/>
                </a:cubicBezTo>
                <a:cubicBezTo>
                  <a:pt x="2104922" y="332491"/>
                  <a:pt x="2114376" y="344119"/>
                  <a:pt x="2123514" y="355979"/>
                </a:cubicBezTo>
                <a:cubicBezTo>
                  <a:pt x="2132683" y="367839"/>
                  <a:pt x="2141522" y="379902"/>
                  <a:pt x="2150106" y="392205"/>
                </a:cubicBezTo>
                <a:cubicBezTo>
                  <a:pt x="2158661" y="404507"/>
                  <a:pt x="2166914" y="417005"/>
                  <a:pt x="2174854" y="429689"/>
                </a:cubicBezTo>
                <a:cubicBezTo>
                  <a:pt x="2182816" y="442397"/>
                  <a:pt x="2190433" y="455284"/>
                  <a:pt x="2197750" y="468344"/>
                </a:cubicBezTo>
                <a:cubicBezTo>
                  <a:pt x="2205074" y="481434"/>
                  <a:pt x="2212076" y="494673"/>
                  <a:pt x="2218719" y="508085"/>
                </a:cubicBezTo>
                <a:cubicBezTo>
                  <a:pt x="2225398" y="521497"/>
                  <a:pt x="2231726" y="535082"/>
                  <a:pt x="2237731" y="548794"/>
                </a:cubicBezTo>
                <a:cubicBezTo>
                  <a:pt x="2243729" y="562528"/>
                  <a:pt x="2249381" y="576405"/>
                  <a:pt x="2254711" y="590402"/>
                </a:cubicBezTo>
                <a:cubicBezTo>
                  <a:pt x="2260012" y="604406"/>
                  <a:pt x="2264990" y="618515"/>
                  <a:pt x="2269616" y="632782"/>
                </a:cubicBezTo>
                <a:cubicBezTo>
                  <a:pt x="2274249" y="647041"/>
                  <a:pt x="2278522" y="661391"/>
                  <a:pt x="2282413" y="675860"/>
                </a:cubicBezTo>
                <a:cubicBezTo>
                  <a:pt x="2286341" y="690299"/>
                  <a:pt x="2289910" y="704850"/>
                  <a:pt x="2293103" y="719492"/>
                </a:cubicBezTo>
                <a:cubicBezTo>
                  <a:pt x="2296327" y="734104"/>
                  <a:pt x="2299169" y="748835"/>
                  <a:pt x="2301657" y="763597"/>
                </a:cubicBezTo>
                <a:cubicBezTo>
                  <a:pt x="2304116" y="778358"/>
                  <a:pt x="2306253" y="793202"/>
                  <a:pt x="2308015" y="808084"/>
                </a:cubicBezTo>
                <a:cubicBezTo>
                  <a:pt x="2309769" y="822958"/>
                  <a:pt x="2311149" y="837862"/>
                  <a:pt x="2312168" y="852795"/>
                </a:cubicBezTo>
                <a:cubicBezTo>
                  <a:pt x="2313195" y="867759"/>
                  <a:pt x="2313840" y="882731"/>
                  <a:pt x="2314132" y="897695"/>
                </a:cubicBezTo>
                <a:cubicBezTo>
                  <a:pt x="2314425" y="912689"/>
                  <a:pt x="2314335" y="927653"/>
                  <a:pt x="2313900" y="942617"/>
                </a:cubicBezTo>
                <a:cubicBezTo>
                  <a:pt x="2313428" y="957611"/>
                  <a:pt x="2312611" y="972545"/>
                  <a:pt x="2311441" y="987478"/>
                </a:cubicBezTo>
                <a:cubicBezTo>
                  <a:pt x="2310264" y="1002412"/>
                  <a:pt x="2308712" y="1017324"/>
                  <a:pt x="2306778" y="1032168"/>
                </a:cubicBezTo>
                <a:cubicBezTo>
                  <a:pt x="2304881" y="1047049"/>
                  <a:pt x="2302595" y="1061833"/>
                  <a:pt x="2299956" y="1076595"/>
                </a:cubicBezTo>
                <a:cubicBezTo>
                  <a:pt x="2297324" y="1091326"/>
                  <a:pt x="2294303" y="1105998"/>
                  <a:pt x="2290967" y="1120610"/>
                </a:cubicBezTo>
                <a:cubicBezTo>
                  <a:pt x="2287601" y="1135191"/>
                  <a:pt x="2283882" y="1149720"/>
                  <a:pt x="2279811" y="1164129"/>
                </a:cubicBezTo>
                <a:cubicBezTo>
                  <a:pt x="2275741" y="1178538"/>
                  <a:pt x="2271287" y="1192858"/>
                  <a:pt x="2266512" y="1207027"/>
                </a:cubicBezTo>
                <a:cubicBezTo>
                  <a:pt x="2261744" y="1221234"/>
                  <a:pt x="2256616" y="1235321"/>
                  <a:pt x="2251173" y="1249257"/>
                </a:cubicBezTo>
                <a:cubicBezTo>
                  <a:pt x="2245692" y="1263202"/>
                  <a:pt x="2239898" y="1277019"/>
                  <a:pt x="2233742" y="1290671"/>
                </a:cubicBezTo>
                <a:cubicBezTo>
                  <a:pt x="2227595" y="1304345"/>
                  <a:pt x="2221125" y="1317847"/>
                  <a:pt x="2214303" y="1331199"/>
                </a:cubicBezTo>
                <a:close/>
              </a:path>
            </a:pathLst>
          </a:custGeom>
          <a:solidFill>
            <a:srgbClr val="0F81A9">
              <a:alpha val="15000"/>
            </a:srgbClr>
          </a:solidFill>
          <a:ln w="7493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6C26BA44-1BB0-35A1-586A-E578EC6480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5977" r="25891"/>
          <a:stretch/>
        </p:blipFill>
        <p:spPr>
          <a:xfrm>
            <a:off x="10038835" y="1179594"/>
            <a:ext cx="487889" cy="52963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C7F22CC-B544-3323-84E7-2D5301CDCE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435" y="46404"/>
            <a:ext cx="1791010" cy="20132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1234201-9529-5BBE-AD3B-E753BB7B04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48040" y="349418"/>
            <a:ext cx="1369674" cy="288168"/>
          </a:xfrm>
          <a:prstGeom prst="rect">
            <a:avLst/>
          </a:prstGeom>
        </p:spPr>
      </p:pic>
      <p:pic>
        <p:nvPicPr>
          <p:cNvPr id="28" name="Picture 27" descr="A blue and black logo&#10;&#10;Description automatically generated">
            <a:extLst>
              <a:ext uri="{FF2B5EF4-FFF2-40B4-BE49-F238E27FC236}">
                <a16:creationId xmlns:a16="http://schemas.microsoft.com/office/drawing/2014/main" id="{6E8A351C-EC84-D152-3B9F-5438A825FF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4095" y="1700515"/>
            <a:ext cx="1238724" cy="438508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67395B91-4713-3E0C-EDFD-C47270D6E2B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564007" y="621376"/>
            <a:ext cx="1114030" cy="544773"/>
          </a:xfrm>
          <a:prstGeom prst="rect">
            <a:avLst/>
          </a:prstGeom>
        </p:spPr>
      </p:pic>
      <p:pic>
        <p:nvPicPr>
          <p:cNvPr id="32" name="Picture 31" descr="A close up of a logo&#10;&#10;Description automatically generated">
            <a:extLst>
              <a:ext uri="{FF2B5EF4-FFF2-40B4-BE49-F238E27FC236}">
                <a16:creationId xmlns:a16="http://schemas.microsoft.com/office/drawing/2014/main" id="{30B89DEF-BACA-7890-3B21-CF5AA43A688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455" y="278677"/>
            <a:ext cx="1476088" cy="391801"/>
          </a:xfrm>
          <a:prstGeom prst="rect">
            <a:avLst/>
          </a:prstGeom>
        </p:spPr>
      </p:pic>
      <p:pic>
        <p:nvPicPr>
          <p:cNvPr id="34" name="Picture 33" descr="Blue letters on a black background&#10;&#10;Description automatically generated">
            <a:extLst>
              <a:ext uri="{FF2B5EF4-FFF2-40B4-BE49-F238E27FC236}">
                <a16:creationId xmlns:a16="http://schemas.microsoft.com/office/drawing/2014/main" id="{9C145B56-B1AD-3168-A72A-5BE74B587A5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436" y="1163533"/>
            <a:ext cx="1273664" cy="43850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581A4B3-3F43-B838-1E77-CA0A243DFEF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603" y="754561"/>
            <a:ext cx="855625" cy="438508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A019ECE3-A7A2-8F5F-0CED-0EC94129328B}"/>
              </a:ext>
            </a:extLst>
          </p:cNvPr>
          <p:cNvSpPr txBox="1"/>
          <p:nvPr/>
        </p:nvSpPr>
        <p:spPr>
          <a:xfrm>
            <a:off x="10444023" y="149547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7B91A4B-D45F-3903-9435-40C27A4C3121}"/>
              </a:ext>
            </a:extLst>
          </p:cNvPr>
          <p:cNvSpPr txBox="1"/>
          <p:nvPr/>
        </p:nvSpPr>
        <p:spPr>
          <a:xfrm>
            <a:off x="11432718" y="43488"/>
            <a:ext cx="640252" cy="306467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72000" tIns="0" rIns="0" bIns="0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You?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31CFF70-BF00-2202-FBF4-89C5770743CC}"/>
              </a:ext>
            </a:extLst>
          </p:cNvPr>
          <p:cNvSpPr txBox="1"/>
          <p:nvPr/>
        </p:nvSpPr>
        <p:spPr>
          <a:xfrm>
            <a:off x="11777781" y="437078"/>
            <a:ext cx="309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?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40AB436-6561-8ADC-0F2E-1143BF9C20E7}"/>
              </a:ext>
            </a:extLst>
          </p:cNvPr>
          <p:cNvSpPr txBox="1"/>
          <p:nvPr/>
        </p:nvSpPr>
        <p:spPr>
          <a:xfrm>
            <a:off x="9245343" y="672422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134FE2C-FBEF-A5B7-1A06-C2862A5E10F3}"/>
              </a:ext>
            </a:extLst>
          </p:cNvPr>
          <p:cNvSpPr txBox="1"/>
          <p:nvPr/>
        </p:nvSpPr>
        <p:spPr>
          <a:xfrm>
            <a:off x="131177" y="754561"/>
            <a:ext cx="25057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Carl Wilson—</a:t>
            </a:r>
            <a:r>
              <a:rPr lang="en-GB" sz="600" dirty="0">
                <a:hlinkClick r:id="rId14"/>
              </a:rPr>
              <a:t>carl@openpreservation.org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Julie Allen—</a:t>
            </a:r>
            <a:r>
              <a:rPr lang="en-GB" sz="600" dirty="0">
                <a:hlinkClick r:id="rId15"/>
              </a:rPr>
              <a:t>julie.allen@openpreservation.org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Paul Stokes—</a:t>
            </a:r>
            <a:r>
              <a:rPr lang="en-GB" sz="600" dirty="0">
                <a:hlinkClick r:id="rId16"/>
              </a:rPr>
              <a:t>paul.stokes@jisc.ac.uk</a:t>
            </a:r>
            <a:endParaRPr lang="en-GB" sz="600" dirty="0"/>
          </a:p>
          <a:p>
            <a:r>
              <a:rPr lang="en-GB" sz="600" dirty="0"/>
              <a:t>Remco van Veenendaal—</a:t>
            </a:r>
            <a:r>
              <a:rPr lang="en-GB" sz="600" dirty="0">
                <a:hlinkClick r:id="rId17"/>
              </a:rPr>
              <a:t>Remco.van.Veenendaal@nationaalarchief.nl</a:t>
            </a:r>
            <a:r>
              <a:rPr lang="en-GB" sz="600" dirty="0"/>
              <a:t> </a:t>
            </a:r>
          </a:p>
          <a:p>
            <a:r>
              <a:rPr lang="en-GB" sz="600" dirty="0"/>
              <a:t>Yannick Grandcolas—</a:t>
            </a:r>
            <a:r>
              <a:rPr lang="en-GB" sz="600" dirty="0">
                <a:hlinkClick r:id="rId18"/>
              </a:rPr>
              <a:t>yannick.grandcolas@bnf.fr</a:t>
            </a:r>
            <a:r>
              <a:rPr lang="en-GB" sz="600" dirty="0"/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A1461AD-1457-DC51-E510-F565D7903A3D}"/>
              </a:ext>
            </a:extLst>
          </p:cNvPr>
          <p:cNvSpPr txBox="1"/>
          <p:nvPr/>
        </p:nvSpPr>
        <p:spPr>
          <a:xfrm flipH="1">
            <a:off x="10448155" y="1257558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61937BB-406A-1F73-D0C7-5904D9821BC7}"/>
              </a:ext>
            </a:extLst>
          </p:cNvPr>
          <p:cNvSpPr txBox="1"/>
          <p:nvPr/>
        </p:nvSpPr>
        <p:spPr>
          <a:xfrm flipH="1">
            <a:off x="11163742" y="516525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9CB2A50-16EC-A22F-73C5-E8FE785267E2}"/>
              </a:ext>
            </a:extLst>
          </p:cNvPr>
          <p:cNvSpPr txBox="1"/>
          <p:nvPr/>
        </p:nvSpPr>
        <p:spPr>
          <a:xfrm>
            <a:off x="10989936" y="1152800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562E996-6550-B7A3-31C7-B25A712D06B4}"/>
              </a:ext>
            </a:extLst>
          </p:cNvPr>
          <p:cNvSpPr txBox="1"/>
          <p:nvPr/>
        </p:nvSpPr>
        <p:spPr>
          <a:xfrm>
            <a:off x="10920887" y="-9181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18284B3-E727-0B31-BB6F-4CCC58F84318}"/>
              </a:ext>
            </a:extLst>
          </p:cNvPr>
          <p:cNvGrpSpPr/>
          <p:nvPr/>
        </p:nvGrpSpPr>
        <p:grpSpPr>
          <a:xfrm>
            <a:off x="99181" y="1257558"/>
            <a:ext cx="856492" cy="739657"/>
            <a:chOff x="30221" y="1432929"/>
            <a:chExt cx="856492" cy="739657"/>
          </a:xfrm>
        </p:grpSpPr>
        <p:pic>
          <p:nvPicPr>
            <p:cNvPr id="49" name="Picture 48" descr="QR code on a white background&#10;https://openpreservation.org/">
              <a:extLst>
                <a:ext uri="{FF2B5EF4-FFF2-40B4-BE49-F238E27FC236}">
                  <a16:creationId xmlns:a16="http://schemas.microsoft.com/office/drawing/2014/main" id="{251DCECD-016A-8CDF-3BD5-BFE7C0CB70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467" y="1544537"/>
              <a:ext cx="540000" cy="540000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69CE074-8754-41CA-BF15-57BF43043CF3}"/>
                </a:ext>
              </a:extLst>
            </p:cNvPr>
            <p:cNvSpPr txBox="1"/>
            <p:nvPr/>
          </p:nvSpPr>
          <p:spPr>
            <a:xfrm>
              <a:off x="228670" y="1432929"/>
              <a:ext cx="45959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Home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09066E2-4D33-0926-6F28-D04118D4078B}"/>
                </a:ext>
              </a:extLst>
            </p:cNvPr>
            <p:cNvSpPr txBox="1"/>
            <p:nvPr/>
          </p:nvSpPr>
          <p:spPr>
            <a:xfrm>
              <a:off x="30221" y="2018698"/>
              <a:ext cx="856492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https:/openpreservation/.org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6C6542F-9788-9EB6-6019-121DD497B8F1}"/>
              </a:ext>
            </a:extLst>
          </p:cNvPr>
          <p:cNvGrpSpPr/>
          <p:nvPr/>
        </p:nvGrpSpPr>
        <p:grpSpPr>
          <a:xfrm>
            <a:off x="1039550" y="1257558"/>
            <a:ext cx="1059756" cy="739657"/>
            <a:chOff x="688221" y="1432929"/>
            <a:chExt cx="1059756" cy="739657"/>
          </a:xfrm>
        </p:grpSpPr>
        <p:pic>
          <p:nvPicPr>
            <p:cNvPr id="47" name="Picture 46" descr="A QR code on a white background&#10;https://openpreservation.org/donate/">
              <a:extLst>
                <a:ext uri="{FF2B5EF4-FFF2-40B4-BE49-F238E27FC236}">
                  <a16:creationId xmlns:a16="http://schemas.microsoft.com/office/drawing/2014/main" id="{5E55FB18-0203-029E-C6EC-F3E620C86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099" y="1544537"/>
              <a:ext cx="540000" cy="540000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E10716B-536B-CD5A-B454-D216BD9F9886}"/>
                </a:ext>
              </a:extLst>
            </p:cNvPr>
            <p:cNvSpPr txBox="1"/>
            <p:nvPr/>
          </p:nvSpPr>
          <p:spPr>
            <a:xfrm>
              <a:off x="965852" y="1432929"/>
              <a:ext cx="50449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Donate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CABAA78-C703-F90B-41BD-3FE5BAEE96F7}"/>
                </a:ext>
              </a:extLst>
            </p:cNvPr>
            <p:cNvSpPr txBox="1"/>
            <p:nvPr/>
          </p:nvSpPr>
          <p:spPr>
            <a:xfrm>
              <a:off x="688221" y="2018698"/>
              <a:ext cx="105975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https://openpreservation.org/donate/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505CEF36-4D7C-929C-0C94-128D937DFDAF}"/>
              </a:ext>
            </a:extLst>
          </p:cNvPr>
          <p:cNvGrpSpPr/>
          <p:nvPr/>
        </p:nvGrpSpPr>
        <p:grpSpPr>
          <a:xfrm>
            <a:off x="86730" y="4860785"/>
            <a:ext cx="1831134" cy="1891945"/>
            <a:chOff x="85403" y="4564858"/>
            <a:chExt cx="2126777" cy="2197406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00C2A44B-DD20-1416-D191-3A8ABA5C4459}"/>
                </a:ext>
              </a:extLst>
            </p:cNvPr>
            <p:cNvGrpSpPr/>
            <p:nvPr/>
          </p:nvGrpSpPr>
          <p:grpSpPr>
            <a:xfrm>
              <a:off x="85403" y="4564858"/>
              <a:ext cx="2126777" cy="2197406"/>
              <a:chOff x="92007" y="5067301"/>
              <a:chExt cx="1598738" cy="1780321"/>
            </a:xfrm>
          </p:grpSpPr>
          <p:pic>
            <p:nvPicPr>
              <p:cNvPr id="58" name="Graphic 57">
                <a:extLst>
                  <a:ext uri="{FF2B5EF4-FFF2-40B4-BE49-F238E27FC236}">
                    <a16:creationId xmlns:a16="http://schemas.microsoft.com/office/drawing/2014/main" id="{5298A781-803F-9D01-4149-1483E720163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1">
                <a:extLs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rcRect l="20218" t="21921" r="18463" b="34996"/>
              <a:stretch/>
            </p:blipFill>
            <p:spPr>
              <a:xfrm>
                <a:off x="92007" y="6391024"/>
                <a:ext cx="529509" cy="456598"/>
              </a:xfrm>
              <a:prstGeom prst="rect">
                <a:avLst/>
              </a:prstGeom>
            </p:spPr>
          </p:pic>
          <p:sp>
            <p:nvSpPr>
              <p:cNvPr id="59" name="Speech Bubble: Rectangle with Corners Rounded 58">
                <a:extLst>
                  <a:ext uri="{FF2B5EF4-FFF2-40B4-BE49-F238E27FC236}">
                    <a16:creationId xmlns:a16="http://schemas.microsoft.com/office/drawing/2014/main" id="{1BC8F998-41C5-6F45-2A69-4711306E4659}"/>
                  </a:ext>
                </a:extLst>
              </p:cNvPr>
              <p:cNvSpPr/>
              <p:nvPr/>
            </p:nvSpPr>
            <p:spPr>
              <a:xfrm>
                <a:off x="252953" y="5067301"/>
                <a:ext cx="1437792" cy="1180122"/>
              </a:xfrm>
              <a:prstGeom prst="wedgeRoundRectCallout">
                <a:avLst>
                  <a:gd name="adj1" fmla="val -32369"/>
                  <a:gd name="adj2" fmla="val 68150"/>
                  <a:gd name="adj3" fmla="val 16667"/>
                </a:avLst>
              </a:prstGeom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89" name="Language QR">
              <a:extLst>
                <a:ext uri="{FF2B5EF4-FFF2-40B4-BE49-F238E27FC236}">
                  <a16:creationId xmlns:a16="http://schemas.microsoft.com/office/drawing/2014/main" id="{449BC991-C584-C87D-9122-BB9393721882}"/>
                </a:ext>
              </a:extLst>
            </p:cNvPr>
            <p:cNvGrpSpPr/>
            <p:nvPr/>
          </p:nvGrpSpPr>
          <p:grpSpPr>
            <a:xfrm>
              <a:off x="425694" y="4646692"/>
              <a:ext cx="1673612" cy="1310283"/>
              <a:chOff x="425694" y="4646692"/>
              <a:chExt cx="1673612" cy="1310283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30DE04DB-72F4-CA57-1D2B-F9B4A58E7836}"/>
                  </a:ext>
                </a:extLst>
              </p:cNvPr>
              <p:cNvGrpSpPr/>
              <p:nvPr/>
            </p:nvGrpSpPr>
            <p:grpSpPr>
              <a:xfrm>
                <a:off x="425694" y="4646692"/>
                <a:ext cx="529979" cy="674388"/>
                <a:chOff x="340922" y="4435512"/>
                <a:chExt cx="870095" cy="1107180"/>
              </a:xfrm>
            </p:grpSpPr>
            <p:pic>
              <p:nvPicPr>
                <p:cNvPr id="65" name="Picture 64">
                  <a:extLst>
                    <a:ext uri="{FF2B5EF4-FFF2-40B4-BE49-F238E27FC236}">
                      <a16:creationId xmlns:a16="http://schemas.microsoft.com/office/drawing/2014/main" id="{AFBF4911-3E53-42E9-0F41-3FF1FE8764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60470" y="4587100"/>
                  <a:ext cx="830997" cy="830996"/>
                </a:xfrm>
                <a:prstGeom prst="rect">
                  <a:avLst/>
                </a:prstGeom>
              </p:spPr>
            </p:pic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044C96E9-22D7-DD9D-C4B6-2EF602F4716B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https://jmp.sh/lUZfxxce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43C1408D-3F44-77C1-84AF-7CD3E3377FBA}"/>
                    </a:ext>
                  </a:extLst>
                </p:cNvPr>
                <p:cNvSpPr txBox="1"/>
                <p:nvPr/>
              </p:nvSpPr>
              <p:spPr>
                <a:xfrm>
                  <a:off x="458767" y="4435512"/>
                  <a:ext cx="601994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中文</a:t>
                  </a:r>
                  <a:endParaRPr lang="en-GB" sz="450" dirty="0"/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922F1B12-0B6E-3BCB-0697-E3F756A58CA4}"/>
                  </a:ext>
                </a:extLst>
              </p:cNvPr>
              <p:cNvGrpSpPr/>
              <p:nvPr/>
            </p:nvGrpSpPr>
            <p:grpSpPr>
              <a:xfrm>
                <a:off x="973495" y="4646692"/>
                <a:ext cx="542886" cy="672600"/>
                <a:chOff x="319733" y="4435512"/>
                <a:chExt cx="891285" cy="1104245"/>
              </a:xfrm>
            </p:grpSpPr>
            <p:pic>
              <p:nvPicPr>
                <p:cNvPr id="73" name="Picture 72">
                  <a:extLst>
                    <a:ext uri="{FF2B5EF4-FFF2-40B4-BE49-F238E27FC236}">
                      <a16:creationId xmlns:a16="http://schemas.microsoft.com/office/drawing/2014/main" id="{952B4F7A-F66F-6CC0-22D2-1F64747536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6DC9568D-3E4B-1037-36F9-66A703B9A67F}"/>
                    </a:ext>
                  </a:extLst>
                </p:cNvPr>
                <p:cNvSpPr txBox="1"/>
                <p:nvPr/>
              </p:nvSpPr>
              <p:spPr>
                <a:xfrm>
                  <a:off x="319733" y="5305006"/>
                  <a:ext cx="891285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https://jmp.sh/b2qjBCXu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7C55319A-1B1A-61A4-074F-3E49156CA502}"/>
                    </a:ext>
                  </a:extLst>
                </p:cNvPr>
                <p:cNvSpPr txBox="1"/>
                <p:nvPr/>
              </p:nvSpPr>
              <p:spPr>
                <a:xfrm>
                  <a:off x="383926" y="4435512"/>
                  <a:ext cx="78074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/>
                    <a:t>English</a:t>
                  </a: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9C58210E-1A22-0187-FD97-1E7733EC8BF5}"/>
                  </a:ext>
                </a:extLst>
              </p:cNvPr>
              <p:cNvGrpSpPr/>
              <p:nvPr/>
            </p:nvGrpSpPr>
            <p:grpSpPr>
              <a:xfrm>
                <a:off x="1513963" y="4646692"/>
                <a:ext cx="585343" cy="672600"/>
                <a:chOff x="286506" y="4435512"/>
                <a:chExt cx="960989" cy="1104245"/>
              </a:xfrm>
            </p:grpSpPr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2EE8165B-C4F8-A789-DCC6-4FAE646E7D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82E0DB8E-82F6-EBCE-5F2B-486D91843CAB}"/>
                    </a:ext>
                  </a:extLst>
                </p:cNvPr>
                <p:cNvSpPr txBox="1"/>
                <p:nvPr/>
              </p:nvSpPr>
              <p:spPr>
                <a:xfrm>
                  <a:off x="340921" y="5305006"/>
                  <a:ext cx="891285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https://jmp.sh/NLYhlFG6</a:t>
                  </a:r>
                </a:p>
              </p:txBody>
            </p: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BE894DCC-E3B7-9865-AD2D-35000DC2BE98}"/>
                    </a:ext>
                  </a:extLst>
                </p:cNvPr>
                <p:cNvSpPr txBox="1"/>
                <p:nvPr/>
              </p:nvSpPr>
              <p:spPr>
                <a:xfrm>
                  <a:off x="286506" y="4435512"/>
                  <a:ext cx="960989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Nederlands</a:t>
                  </a:r>
                  <a:endParaRPr lang="en-GB" sz="450" dirty="0"/>
                </a:p>
              </p:txBody>
            </p:sp>
          </p:grpSp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36FC53AD-106A-C5C0-2C66-836A2D9ACF53}"/>
                  </a:ext>
                </a:extLst>
              </p:cNvPr>
              <p:cNvGrpSpPr/>
              <p:nvPr/>
            </p:nvGrpSpPr>
            <p:grpSpPr>
              <a:xfrm>
                <a:off x="696817" y="5282587"/>
                <a:ext cx="529979" cy="674388"/>
                <a:chOff x="340922" y="4435512"/>
                <a:chExt cx="870095" cy="1107180"/>
              </a:xfrm>
            </p:grpSpPr>
            <p:pic>
              <p:nvPicPr>
                <p:cNvPr id="81" name="Picture 80">
                  <a:extLst>
                    <a:ext uri="{FF2B5EF4-FFF2-40B4-BE49-F238E27FC236}">
                      <a16:creationId xmlns:a16="http://schemas.microsoft.com/office/drawing/2014/main" id="{00CF26C7-7CAF-5628-09C5-2FCFD2AA7C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C6FF7A8F-6417-014A-C062-F77B08959D60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https://jmp.sh/jY4JzgcJ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409E903-4DBB-49D4-182E-39C9BDFFA982}"/>
                    </a:ext>
                  </a:extLst>
                </p:cNvPr>
                <p:cNvSpPr txBox="1"/>
                <p:nvPr/>
              </p:nvSpPr>
              <p:spPr>
                <a:xfrm>
                  <a:off x="385126" y="4435512"/>
                  <a:ext cx="77906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Français</a:t>
                  </a:r>
                  <a:endParaRPr lang="en-GB" sz="450" dirty="0"/>
                </a:p>
              </p:txBody>
            </p:sp>
          </p:grp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61C01969-4786-6583-8C47-888C50F7535D}"/>
                  </a:ext>
                </a:extLst>
              </p:cNvPr>
              <p:cNvGrpSpPr/>
              <p:nvPr/>
            </p:nvGrpSpPr>
            <p:grpSpPr>
              <a:xfrm>
                <a:off x="1271113" y="5282586"/>
                <a:ext cx="550561" cy="672600"/>
                <a:chOff x="336349" y="4435512"/>
                <a:chExt cx="903885" cy="1104245"/>
              </a:xfrm>
            </p:grpSpPr>
            <p:pic>
              <p:nvPicPr>
                <p:cNvPr id="85" name="Picture 84">
                  <a:extLst>
                    <a:ext uri="{FF2B5EF4-FFF2-40B4-BE49-F238E27FC236}">
                      <a16:creationId xmlns:a16="http://schemas.microsoft.com/office/drawing/2014/main" id="{78DB19E7-E5B6-24EE-BF06-98A9E82F73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1" y="4587100"/>
                  <a:ext cx="830994" cy="830996"/>
                </a:xfrm>
                <a:prstGeom prst="rect">
                  <a:avLst/>
                </a:prstGeom>
              </p:spPr>
            </p:pic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F81CC9D0-BDAC-9B78-9549-F88524808B00}"/>
                    </a:ext>
                  </a:extLst>
                </p:cNvPr>
                <p:cNvSpPr txBox="1"/>
                <p:nvPr/>
              </p:nvSpPr>
              <p:spPr>
                <a:xfrm>
                  <a:off x="336349" y="5305006"/>
                  <a:ext cx="903885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https://jmp.sh/8q0BdIWW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7E8BA4A9-2898-3592-B5DE-59C9B59CFA36}"/>
                    </a:ext>
                  </a:extLst>
                </p:cNvPr>
                <p:cNvSpPr txBox="1"/>
                <p:nvPr/>
              </p:nvSpPr>
              <p:spPr>
                <a:xfrm>
                  <a:off x="389727" y="4435512"/>
                  <a:ext cx="764472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Español</a:t>
                  </a:r>
                  <a:endParaRPr lang="en-GB" sz="450" dirty="0"/>
                </a:p>
              </p:txBody>
            </p:sp>
          </p:grpSp>
        </p:grpSp>
      </p:grpSp>
      <p:grpSp>
        <p:nvGrpSpPr>
          <p:cNvPr id="91" name="Hover hot">
            <a:extLst>
              <a:ext uri="{FF2B5EF4-FFF2-40B4-BE49-F238E27FC236}">
                <a16:creationId xmlns:a16="http://schemas.microsoft.com/office/drawing/2014/main" id="{31E59C19-2215-82D7-29BE-04DC701C9D9F}"/>
              </a:ext>
            </a:extLst>
          </p:cNvPr>
          <p:cNvGrpSpPr/>
          <p:nvPr/>
        </p:nvGrpSpPr>
        <p:grpSpPr>
          <a:xfrm>
            <a:off x="12323135" y="5006578"/>
            <a:ext cx="1719010" cy="1916983"/>
            <a:chOff x="10351247" y="4117788"/>
            <a:chExt cx="1300309" cy="1300309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005FD584-388B-DAC8-AE4A-5CF7058EECFC}"/>
                </a:ext>
              </a:extLst>
            </p:cNvPr>
            <p:cNvSpPr/>
            <p:nvPr/>
          </p:nvSpPr>
          <p:spPr>
            <a:xfrm>
              <a:off x="10351247" y="4117788"/>
              <a:ext cx="1300309" cy="1300309"/>
            </a:xfrm>
            <a:prstGeom prst="ellipse">
              <a:avLst/>
            </a:prstGeom>
            <a:solidFill>
              <a:schemeClr val="bg1">
                <a:lumMod val="85000"/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3" name="Graphic 92">
              <a:extLst>
                <a:ext uri="{FF2B5EF4-FFF2-40B4-BE49-F238E27FC236}">
                  <a16:creationId xmlns:a16="http://schemas.microsoft.com/office/drawing/2014/main" id="{FEAEF02F-4713-3E56-C424-E5D8DAFF51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 l="13697" t="8824" r="13041" b="28444"/>
            <a:stretch/>
          </p:blipFill>
          <p:spPr>
            <a:xfrm>
              <a:off x="10593899" y="4331764"/>
              <a:ext cx="815004" cy="872356"/>
            </a:xfrm>
            <a:prstGeom prst="rect">
              <a:avLst/>
            </a:prstGeom>
          </p:spPr>
        </p:pic>
      </p:grpSp>
      <p:sp>
        <p:nvSpPr>
          <p:cNvPr id="99" name="Hover-off">
            <a:extLst>
              <a:ext uri="{FF2B5EF4-FFF2-40B4-BE49-F238E27FC236}">
                <a16:creationId xmlns:a16="http://schemas.microsoft.com/office/drawing/2014/main" id="{4D063F41-02AA-797C-BB81-A4C67E0F433F}"/>
              </a:ext>
            </a:extLst>
          </p:cNvPr>
          <p:cNvSpPr/>
          <p:nvPr/>
        </p:nvSpPr>
        <p:spPr>
          <a:xfrm>
            <a:off x="0" y="-1"/>
            <a:ext cx="12171543" cy="687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Clear hot - centre">
            <a:hlinkHover r:id="rId30" action="ppaction://hlinksldjump"/>
            <a:extLst>
              <a:ext uri="{FF2B5EF4-FFF2-40B4-BE49-F238E27FC236}">
                <a16:creationId xmlns:a16="http://schemas.microsoft.com/office/drawing/2014/main" id="{E9CE2293-A71F-D158-4539-B7850F8F5710}"/>
              </a:ext>
            </a:extLst>
          </p:cNvPr>
          <p:cNvSpPr/>
          <p:nvPr/>
        </p:nvSpPr>
        <p:spPr>
          <a:xfrm>
            <a:off x="5236495" y="2702457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Clear hot - jhove">
            <a:hlinkHover r:id="rId31" action="ppaction://hlinksldjump"/>
            <a:extLst>
              <a:ext uri="{FF2B5EF4-FFF2-40B4-BE49-F238E27FC236}">
                <a16:creationId xmlns:a16="http://schemas.microsoft.com/office/drawing/2014/main" id="{5115888D-2CDF-F1A0-3B78-5D2EFBC23242}"/>
              </a:ext>
            </a:extLst>
          </p:cNvPr>
          <p:cNvSpPr/>
          <p:nvPr/>
        </p:nvSpPr>
        <p:spPr>
          <a:xfrm>
            <a:off x="5155035" y="101715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Clear hot - viper">
            <a:hlinkHover r:id="rId32" action="ppaction://hlinksldjump"/>
            <a:extLst>
              <a:ext uri="{FF2B5EF4-FFF2-40B4-BE49-F238E27FC236}">
                <a16:creationId xmlns:a16="http://schemas.microsoft.com/office/drawing/2014/main" id="{281422D8-F8D2-E428-67F0-48AA2E587EC7}"/>
              </a:ext>
            </a:extLst>
          </p:cNvPr>
          <p:cNvSpPr/>
          <p:nvPr/>
        </p:nvSpPr>
        <p:spPr>
          <a:xfrm>
            <a:off x="7766253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Clear hot - vera">
            <a:hlinkHover r:id="rId33" action="ppaction://hlinksldjump"/>
            <a:extLst>
              <a:ext uri="{FF2B5EF4-FFF2-40B4-BE49-F238E27FC236}">
                <a16:creationId xmlns:a16="http://schemas.microsoft.com/office/drawing/2014/main" id="{7A075140-3A4C-C995-C061-B51CF3B052BE}"/>
              </a:ext>
            </a:extLst>
          </p:cNvPr>
          <p:cNvSpPr/>
          <p:nvPr/>
        </p:nvSpPr>
        <p:spPr>
          <a:xfrm>
            <a:off x="6848637" y="4955162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Clear hot - jplyser">
            <a:hlinkHover r:id="rId34" action="ppaction://hlinksldjump"/>
            <a:extLst>
              <a:ext uri="{FF2B5EF4-FFF2-40B4-BE49-F238E27FC236}">
                <a16:creationId xmlns:a16="http://schemas.microsoft.com/office/drawing/2014/main" id="{328CAF41-13D3-6D8C-37B6-E213AD7D54F1}"/>
              </a:ext>
            </a:extLst>
          </p:cNvPr>
          <p:cNvSpPr/>
          <p:nvPr/>
        </p:nvSpPr>
        <p:spPr>
          <a:xfrm>
            <a:off x="3676423" y="4913898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Clear hot - fido">
            <a:hlinkHover r:id="rId35" action="ppaction://hlinksldjump"/>
            <a:extLst>
              <a:ext uri="{FF2B5EF4-FFF2-40B4-BE49-F238E27FC236}">
                <a16:creationId xmlns:a16="http://schemas.microsoft.com/office/drawing/2014/main" id="{74AB16A4-BAFA-3273-EA4E-80AC74FD2816}"/>
              </a:ext>
            </a:extLst>
          </p:cNvPr>
          <p:cNvSpPr/>
          <p:nvPr/>
        </p:nvSpPr>
        <p:spPr>
          <a:xfrm>
            <a:off x="2705325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Title 99">
            <a:extLst>
              <a:ext uri="{FF2B5EF4-FFF2-40B4-BE49-F238E27FC236}">
                <a16:creationId xmlns:a16="http://schemas.microsoft.com/office/drawing/2014/main" id="{DED9CBF1-6837-D962-C6F1-D5A817DD7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2" y="-495416"/>
            <a:ext cx="1719010" cy="455309"/>
          </a:xfrm>
        </p:spPr>
        <p:txBody>
          <a:bodyPr>
            <a:normAutofit/>
          </a:bodyPr>
          <a:lstStyle/>
          <a:p>
            <a:r>
              <a:rPr lang="en-GB" sz="1600" dirty="0"/>
              <a:t>Home</a:t>
            </a:r>
            <a:endParaRPr lang="en-GB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626C18F-CCEF-5159-EE6F-731819463D0A}"/>
              </a:ext>
            </a:extLst>
          </p:cNvPr>
          <p:cNvSpPr txBox="1"/>
          <p:nvPr/>
        </p:nvSpPr>
        <p:spPr>
          <a:xfrm>
            <a:off x="10038835" y="6649282"/>
            <a:ext cx="21531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" dirty="0"/>
              <a:t>Scan icon by </a:t>
            </a:r>
            <a:r>
              <a:rPr lang="en-GB" sz="300" dirty="0" err="1"/>
              <a:t>Ranah</a:t>
            </a:r>
            <a:r>
              <a:rPr lang="en-GB" sz="300" dirty="0"/>
              <a:t> Pixel Studio from Noun Project - </a:t>
            </a:r>
            <a:r>
              <a:rPr lang="en-GB" sz="300" dirty="0">
                <a:hlinkClick r:id="rId36"/>
              </a:rPr>
              <a:t>https://thenounproject.com/browse/icons/term/scan</a:t>
            </a:r>
            <a:r>
              <a:rPr lang="en-GB" sz="300" dirty="0"/>
              <a:t> - (CC BY 3.0)</a:t>
            </a:r>
          </a:p>
          <a:p>
            <a:r>
              <a:rPr lang="en-GB" sz="300" dirty="0"/>
              <a:t>Audio icon by Oh </a:t>
            </a:r>
            <a:r>
              <a:rPr lang="en-GB" sz="300" dirty="0" err="1"/>
              <a:t>Rian</a:t>
            </a:r>
            <a:r>
              <a:rPr lang="en-GB" sz="300" dirty="0"/>
              <a:t> from Noun Project - </a:t>
            </a:r>
            <a:r>
              <a:rPr lang="en-GB" sz="300" dirty="0">
                <a:hlinkClick r:id="rId37"/>
              </a:rPr>
              <a:t>https://thenounproject.com/browse/icons/term/audio</a:t>
            </a:r>
            <a:r>
              <a:rPr lang="en-GB" sz="300" dirty="0"/>
              <a:t> - (CC BY 3.0)</a:t>
            </a:r>
          </a:p>
          <a:p>
            <a:r>
              <a:rPr lang="en-GB" sz="300" dirty="0"/>
              <a:t>QR Code by da </a:t>
            </a:r>
            <a:r>
              <a:rPr lang="en-GB" sz="300" dirty="0" err="1"/>
              <a:t>hye</a:t>
            </a:r>
            <a:r>
              <a:rPr lang="en-GB" sz="300" dirty="0"/>
              <a:t> </a:t>
            </a:r>
            <a:r>
              <a:rPr lang="en-GB" sz="300" dirty="0" err="1"/>
              <a:t>ahn</a:t>
            </a:r>
            <a:r>
              <a:rPr lang="en-GB" sz="300" dirty="0"/>
              <a:t> from Noun Project - </a:t>
            </a:r>
            <a:r>
              <a:rPr lang="en-GB" sz="300" dirty="0">
                <a:hlinkClick r:id="rId38"/>
              </a:rPr>
              <a:t>https://thenounproject.com/browse/icons/term/qr-code</a:t>
            </a:r>
            <a:r>
              <a:rPr lang="en-GB" sz="300" dirty="0"/>
              <a:t> - (CC BY 3.0)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2911DC0D-D488-BA71-C0DF-5488D909220A}"/>
              </a:ext>
            </a:extLst>
          </p:cNvPr>
          <p:cNvGrpSpPr/>
          <p:nvPr/>
        </p:nvGrpSpPr>
        <p:grpSpPr>
          <a:xfrm>
            <a:off x="-2204703" y="4860785"/>
            <a:ext cx="1831134" cy="1891945"/>
            <a:chOff x="86730" y="4860785"/>
            <a:chExt cx="1831134" cy="1891945"/>
          </a:xfrm>
        </p:grpSpPr>
        <p:pic>
          <p:nvPicPr>
            <p:cNvPr id="103" name="Graphic 102">
              <a:extLst>
                <a:ext uri="{FF2B5EF4-FFF2-40B4-BE49-F238E27FC236}">
                  <a16:creationId xmlns:a16="http://schemas.microsoft.com/office/drawing/2014/main" id="{1CD39E6D-7B65-DA2B-13FF-2108724F53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rcRect l="20218" t="21921" r="18463" b="34996"/>
            <a:stretch/>
          </p:blipFill>
          <p:spPr>
            <a:xfrm>
              <a:off x="86730" y="6267504"/>
              <a:ext cx="606480" cy="485226"/>
            </a:xfrm>
            <a:prstGeom prst="rect">
              <a:avLst/>
            </a:prstGeom>
          </p:spPr>
        </p:pic>
        <p:sp>
          <p:nvSpPr>
            <p:cNvPr id="104" name="Speech Bubble: Rectangle with Corners Rounded 103">
              <a:extLst>
                <a:ext uri="{FF2B5EF4-FFF2-40B4-BE49-F238E27FC236}">
                  <a16:creationId xmlns:a16="http://schemas.microsoft.com/office/drawing/2014/main" id="{B643FBC0-8D49-DBAF-EDD1-2674535AEE7E}"/>
                </a:ext>
              </a:extLst>
            </p:cNvPr>
            <p:cNvSpPr/>
            <p:nvPr/>
          </p:nvSpPr>
          <p:spPr>
            <a:xfrm>
              <a:off x="271071" y="4860785"/>
              <a:ext cx="1646793" cy="1254114"/>
            </a:xfrm>
            <a:prstGeom prst="wedgeRoundRectCallout">
              <a:avLst>
                <a:gd name="adj1" fmla="val -32369"/>
                <a:gd name="adj2" fmla="val 68150"/>
                <a:gd name="adj3" fmla="val 16667"/>
              </a:avLst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10C2BFAA-19EB-0388-DCD3-CF44DB5263FB}"/>
                </a:ext>
              </a:extLst>
            </p:cNvPr>
            <p:cNvGrpSpPr/>
            <p:nvPr/>
          </p:nvGrpSpPr>
          <p:grpSpPr>
            <a:xfrm>
              <a:off x="379717" y="4931242"/>
              <a:ext cx="456307" cy="580644"/>
              <a:chOff x="340922" y="4435512"/>
              <a:chExt cx="870095" cy="1107184"/>
            </a:xfrm>
          </p:grpSpPr>
          <p:pic>
            <p:nvPicPr>
              <p:cNvPr id="122" name="Picture 121">
                <a:extLst>
                  <a:ext uri="{FF2B5EF4-FFF2-40B4-BE49-F238E27FC236}">
                    <a16:creationId xmlns:a16="http://schemas.microsoft.com/office/drawing/2014/main" id="{E3571C2B-3294-AA69-EED9-A1A57761D9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360471" y="4587102"/>
                <a:ext cx="830998" cy="830996"/>
              </a:xfrm>
              <a:prstGeom prst="rect">
                <a:avLst/>
              </a:prstGeom>
            </p:spPr>
          </p:pic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80BE7D82-4D60-3E10-7AB0-A2481F3A0F57}"/>
                  </a:ext>
                </a:extLst>
              </p:cNvPr>
              <p:cNvSpPr txBox="1"/>
              <p:nvPr/>
            </p:nvSpPr>
            <p:spPr>
              <a:xfrm>
                <a:off x="340922" y="5305011"/>
                <a:ext cx="870095" cy="2376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https://jmp.sh/lUZfxxce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A4FA79D4-A94D-E77F-8EA9-FD251F4B1057}"/>
                  </a:ext>
                </a:extLst>
              </p:cNvPr>
              <p:cNvSpPr txBox="1"/>
              <p:nvPr/>
            </p:nvSpPr>
            <p:spPr>
              <a:xfrm>
                <a:off x="458767" y="4435512"/>
                <a:ext cx="601994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中文</a:t>
                </a:r>
                <a:endParaRPr lang="en-GB" sz="450" dirty="0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5DD75F71-D0A1-1764-EDAB-CDA42BD464AC}"/>
                </a:ext>
              </a:extLst>
            </p:cNvPr>
            <p:cNvGrpSpPr/>
            <p:nvPr/>
          </p:nvGrpSpPr>
          <p:grpSpPr>
            <a:xfrm>
              <a:off x="862480" y="4931243"/>
              <a:ext cx="456307" cy="609878"/>
              <a:chOff x="340922" y="4435512"/>
              <a:chExt cx="870095" cy="1162929"/>
            </a:xfrm>
          </p:grpSpPr>
          <p:pic>
            <p:nvPicPr>
              <p:cNvPr id="119" name="Picture 118">
                <a:extLst>
                  <a:ext uri="{FF2B5EF4-FFF2-40B4-BE49-F238E27FC236}">
                    <a16:creationId xmlns:a16="http://schemas.microsoft.com/office/drawing/2014/main" id="{9D17A973-A512-C27F-C198-A4A04F30BA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1" y="4587101"/>
                <a:ext cx="830996" cy="830995"/>
              </a:xfrm>
              <a:prstGeom prst="rect">
                <a:avLst/>
              </a:prstGeom>
            </p:spPr>
          </p:pic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DE2BE99B-8785-787B-FC1C-1DCFB4F95E37}"/>
                  </a:ext>
                </a:extLst>
              </p:cNvPr>
              <p:cNvSpPr txBox="1"/>
              <p:nvPr/>
            </p:nvSpPr>
            <p:spPr>
              <a:xfrm>
                <a:off x="340922" y="5305004"/>
                <a:ext cx="870095" cy="2934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https://jmp.sh/b2qjBCXu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41D1646F-EF5D-1016-C132-16D836C76F64}"/>
                  </a:ext>
                </a:extLst>
              </p:cNvPr>
              <p:cNvSpPr txBox="1"/>
              <p:nvPr/>
            </p:nvSpPr>
            <p:spPr>
              <a:xfrm>
                <a:off x="383926" y="4435512"/>
                <a:ext cx="780745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/>
                  <a:t>English</a:t>
                </a:r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0CBA46D8-F4E0-C137-F26C-08DFA8690A91}"/>
                </a:ext>
              </a:extLst>
            </p:cNvPr>
            <p:cNvGrpSpPr/>
            <p:nvPr/>
          </p:nvGrpSpPr>
          <p:grpSpPr>
            <a:xfrm>
              <a:off x="1316706" y="4931243"/>
              <a:ext cx="503974" cy="609878"/>
              <a:chOff x="286506" y="4435512"/>
              <a:chExt cx="960989" cy="1162929"/>
            </a:xfrm>
          </p:grpSpPr>
          <p:pic>
            <p:nvPicPr>
              <p:cNvPr id="116" name="Picture 115">
                <a:extLst>
                  <a:ext uri="{FF2B5EF4-FFF2-40B4-BE49-F238E27FC236}">
                    <a16:creationId xmlns:a16="http://schemas.microsoft.com/office/drawing/2014/main" id="{7F84EB35-4B4B-F331-6560-04B9EC90B5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0" y="4587101"/>
                <a:ext cx="830995" cy="830995"/>
              </a:xfrm>
              <a:prstGeom prst="rect">
                <a:avLst/>
              </a:prstGeom>
            </p:spPr>
          </p:pic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03CAF165-4C6D-6C2D-E141-EC99DBE03860}"/>
                  </a:ext>
                </a:extLst>
              </p:cNvPr>
              <p:cNvSpPr txBox="1"/>
              <p:nvPr/>
            </p:nvSpPr>
            <p:spPr>
              <a:xfrm>
                <a:off x="340923" y="5305004"/>
                <a:ext cx="870095" cy="2934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https://jmp.sh/NLYhlFG6</a:t>
                </a:r>
              </a:p>
            </p:txBody>
          </p: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65362D7C-8B84-31F1-45AA-A9B7AF9D0E01}"/>
                  </a:ext>
                </a:extLst>
              </p:cNvPr>
              <p:cNvSpPr txBox="1"/>
              <p:nvPr/>
            </p:nvSpPr>
            <p:spPr>
              <a:xfrm>
                <a:off x="286506" y="4435512"/>
                <a:ext cx="960989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Nederlands</a:t>
                </a:r>
                <a:endParaRPr lang="en-GB" sz="450" dirty="0"/>
              </a:p>
            </p:txBody>
          </p:sp>
        </p:grp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2AAFCEF8-69E9-822A-1EA1-87DEBBD65A9E}"/>
                </a:ext>
              </a:extLst>
            </p:cNvPr>
            <p:cNvGrpSpPr/>
            <p:nvPr/>
          </p:nvGrpSpPr>
          <p:grpSpPr>
            <a:xfrm>
              <a:off x="613151" y="5478741"/>
              <a:ext cx="456307" cy="580644"/>
              <a:chOff x="340922" y="4435512"/>
              <a:chExt cx="870095" cy="1107184"/>
            </a:xfrm>
          </p:grpSpPr>
          <p:pic>
            <p:nvPicPr>
              <p:cNvPr id="113" name="Picture 112">
                <a:extLst>
                  <a:ext uri="{FF2B5EF4-FFF2-40B4-BE49-F238E27FC236}">
                    <a16:creationId xmlns:a16="http://schemas.microsoft.com/office/drawing/2014/main" id="{BEA97AFC-37DB-08F6-EB1D-99FCFDFEBA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1" y="4587102"/>
                <a:ext cx="830996" cy="830996"/>
              </a:xfrm>
              <a:prstGeom prst="rect">
                <a:avLst/>
              </a:prstGeom>
            </p:spPr>
          </p:pic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6FAB8C15-C059-1DF0-BEA2-B36BBC4D5DC8}"/>
                  </a:ext>
                </a:extLst>
              </p:cNvPr>
              <p:cNvSpPr txBox="1"/>
              <p:nvPr/>
            </p:nvSpPr>
            <p:spPr>
              <a:xfrm>
                <a:off x="340922" y="5305011"/>
                <a:ext cx="870095" cy="2376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https://jmp.sh/jY4JzgcJ</a:t>
                </a:r>
              </a:p>
            </p:txBody>
          </p: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5129C002-F2B9-BCCA-65F9-44AD292F1FD5}"/>
                  </a:ext>
                </a:extLst>
              </p:cNvPr>
              <p:cNvSpPr txBox="1"/>
              <p:nvPr/>
            </p:nvSpPr>
            <p:spPr>
              <a:xfrm>
                <a:off x="385126" y="4435512"/>
                <a:ext cx="779065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Français</a:t>
                </a:r>
                <a:endParaRPr lang="en-GB" sz="450" dirty="0"/>
              </a:p>
            </p:txBody>
          </p: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BE8AB18D-04D5-A97D-B975-7F9E0500EC26}"/>
                </a:ext>
              </a:extLst>
            </p:cNvPr>
            <p:cNvGrpSpPr/>
            <p:nvPr/>
          </p:nvGrpSpPr>
          <p:grpSpPr>
            <a:xfrm>
              <a:off x="1107614" y="5478742"/>
              <a:ext cx="474027" cy="579101"/>
              <a:chOff x="336349" y="4435512"/>
              <a:chExt cx="903886" cy="1104243"/>
            </a:xfrm>
          </p:grpSpPr>
          <p:pic>
            <p:nvPicPr>
              <p:cNvPr id="110" name="Picture 109">
                <a:extLst>
                  <a:ext uri="{FF2B5EF4-FFF2-40B4-BE49-F238E27FC236}">
                    <a16:creationId xmlns:a16="http://schemas.microsoft.com/office/drawing/2014/main" id="{77A66E0A-A9E9-5024-DBE0-1B81D595C0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0" y="4587101"/>
                <a:ext cx="830996" cy="830995"/>
              </a:xfrm>
              <a:prstGeom prst="rect">
                <a:avLst/>
              </a:prstGeom>
            </p:spPr>
          </p:pic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C6D5797B-E8F6-5087-6D48-3DBB0D47EAE8}"/>
                  </a:ext>
                </a:extLst>
              </p:cNvPr>
              <p:cNvSpPr txBox="1"/>
              <p:nvPr/>
            </p:nvSpPr>
            <p:spPr>
              <a:xfrm>
                <a:off x="336349" y="5305004"/>
                <a:ext cx="903886" cy="2347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https://jmp.sh/8q0BdIWW</a:t>
                </a:r>
              </a:p>
            </p:txBody>
          </p:sp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7CE037F6-1AD5-E440-3186-415BD51002E6}"/>
                  </a:ext>
                </a:extLst>
              </p:cNvPr>
              <p:cNvSpPr txBox="1"/>
              <p:nvPr/>
            </p:nvSpPr>
            <p:spPr>
              <a:xfrm>
                <a:off x="389727" y="4435512"/>
                <a:ext cx="764472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Español</a:t>
                </a:r>
                <a:endParaRPr lang="en-GB" sz="450" dirty="0"/>
              </a:p>
            </p:txBody>
          </p:sp>
        </p:grp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EF2AE073-6EA0-E759-9D50-B9D2F2F740A1}"/>
              </a:ext>
            </a:extLst>
          </p:cNvPr>
          <p:cNvSpPr txBox="1"/>
          <p:nvPr/>
        </p:nvSpPr>
        <p:spPr>
          <a:xfrm>
            <a:off x="10165870" y="4273827"/>
            <a:ext cx="162774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This poster is interactive.</a:t>
            </a:r>
            <a:br>
              <a:rPr lang="en-GB" dirty="0"/>
            </a:br>
            <a:r>
              <a:rPr lang="en-GB" dirty="0"/>
              <a:t>Hover/Click to find out more about each item on </a:t>
            </a:r>
            <a:r>
              <a:rPr lang="en-GB"/>
              <a:t>the poster</a:t>
            </a:r>
            <a:endParaRPr lang="en-GB" dirty="0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432DB50-4976-262C-E4AA-4C59A286E794}"/>
              </a:ext>
            </a:extLst>
          </p:cNvPr>
          <p:cNvSpPr txBox="1"/>
          <p:nvPr/>
        </p:nvSpPr>
        <p:spPr>
          <a:xfrm>
            <a:off x="293741" y="3021606"/>
            <a:ext cx="1627745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Audio Commentary</a:t>
            </a:r>
          </a:p>
          <a:p>
            <a:pPr algn="ctr"/>
            <a:r>
              <a:rPr lang="en-GB" sz="1400" dirty="0"/>
              <a:t>(use your phone to hear it)</a:t>
            </a:r>
          </a:p>
          <a:p>
            <a:pPr algn="ctr"/>
            <a:r>
              <a:rPr lang="en-GB" sz="1600" dirty="0"/>
              <a:t>Each slide has its own commentary</a:t>
            </a:r>
          </a:p>
        </p:txBody>
      </p:sp>
      <p:sp>
        <p:nvSpPr>
          <p:cNvPr id="2" name="Clear hot - vendos">
            <a:hlinkHover r:id="rId39" action="ppaction://hlinksldjump"/>
            <a:extLst>
              <a:ext uri="{FF2B5EF4-FFF2-40B4-BE49-F238E27FC236}">
                <a16:creationId xmlns:a16="http://schemas.microsoft.com/office/drawing/2014/main" id="{BB5A0823-6E29-D9EC-4A33-294353EA1F27}"/>
              </a:ext>
            </a:extLst>
          </p:cNvPr>
          <p:cNvSpPr/>
          <p:nvPr/>
        </p:nvSpPr>
        <p:spPr>
          <a:xfrm rot="2255554">
            <a:off x="8723701" y="-928093"/>
            <a:ext cx="4162425" cy="294134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04B4B9A5-C8DC-8FA7-5704-7419566DE0D7}"/>
              </a:ext>
            </a:extLst>
          </p:cNvPr>
          <p:cNvPicPr>
            <a:picLocks noChangeAspect="1"/>
          </p:cNvPicPr>
          <p:nvPr/>
        </p:nvPicPr>
        <p:blipFill rotWithShape="1"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rcRect l="26944" t="10248" r="25149" b="28269"/>
          <a:stretch/>
        </p:blipFill>
        <p:spPr>
          <a:xfrm>
            <a:off x="851506" y="6258699"/>
            <a:ext cx="337560" cy="541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04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784BEF0A-9AE0-4E54-5D06-894248DE08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17531" y="-715081"/>
            <a:ext cx="7556938" cy="97160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8262A7-2987-3831-D80B-35A9FE08F52F}"/>
              </a:ext>
            </a:extLst>
          </p:cNvPr>
          <p:cNvSpPr txBox="1"/>
          <p:nvPr/>
        </p:nvSpPr>
        <p:spPr>
          <a:xfrm>
            <a:off x="104503" y="-378"/>
            <a:ext cx="5085806" cy="830997"/>
          </a:xfrm>
          <a:prstGeom prst="rect">
            <a:avLst/>
          </a:prstGeom>
          <a:noFill/>
          <a:effectLst>
            <a:outerShdw blurRad="50800" dist="127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2400" b="1" dirty="0"/>
              <a:t>The Open Preservation Foundation Family Tree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0388D4B-BFF1-6EE3-C47B-8A3696C390BB}"/>
              </a:ext>
            </a:extLst>
          </p:cNvPr>
          <p:cNvSpPr/>
          <p:nvPr/>
        </p:nvSpPr>
        <p:spPr>
          <a:xfrm>
            <a:off x="6248400" y="-4468942"/>
            <a:ext cx="9211390" cy="14342798"/>
          </a:xfrm>
          <a:custGeom>
            <a:avLst/>
            <a:gdLst>
              <a:gd name="connsiteX0" fmla="*/ 2214303 w 2314302"/>
              <a:gd name="connsiteY0" fmla="*/ 1331199 h 3603535"/>
              <a:gd name="connsiteX1" fmla="*/ 2179097 w 2314302"/>
              <a:gd name="connsiteY1" fmla="*/ 1393956 h 3603535"/>
              <a:gd name="connsiteX2" fmla="*/ 2139063 w 2314302"/>
              <a:gd name="connsiteY2" fmla="*/ 1453759 h 3603535"/>
              <a:gd name="connsiteX3" fmla="*/ 2094464 w 2314302"/>
              <a:gd name="connsiteY3" fmla="*/ 1510249 h 3603535"/>
              <a:gd name="connsiteX4" fmla="*/ 2045591 w 2314302"/>
              <a:gd name="connsiteY4" fmla="*/ 1563050 h 3603535"/>
              <a:gd name="connsiteX5" fmla="*/ 1992700 w 2314302"/>
              <a:gd name="connsiteY5" fmla="*/ 1611863 h 3603535"/>
              <a:gd name="connsiteX6" fmla="*/ 1936121 w 2314302"/>
              <a:gd name="connsiteY6" fmla="*/ 1656350 h 3603535"/>
              <a:gd name="connsiteX7" fmla="*/ 1876265 w 2314302"/>
              <a:gd name="connsiteY7" fmla="*/ 1696294 h 3603535"/>
              <a:gd name="connsiteX8" fmla="*/ 1813418 w 2314302"/>
              <a:gd name="connsiteY8" fmla="*/ 1731380 h 3603535"/>
              <a:gd name="connsiteX9" fmla="*/ 1748022 w 2314302"/>
              <a:gd name="connsiteY9" fmla="*/ 1761427 h 3603535"/>
              <a:gd name="connsiteX10" fmla="*/ 1680489 w 2314302"/>
              <a:gd name="connsiteY10" fmla="*/ 1786257 h 3603535"/>
              <a:gd name="connsiteX11" fmla="*/ 1611202 w 2314302"/>
              <a:gd name="connsiteY11" fmla="*/ 1805704 h 3603535"/>
              <a:gd name="connsiteX12" fmla="*/ 1540596 w 2314302"/>
              <a:gd name="connsiteY12" fmla="*/ 1819641 h 3603535"/>
              <a:gd name="connsiteX13" fmla="*/ 1469112 w 2314302"/>
              <a:gd name="connsiteY13" fmla="*/ 1827985 h 3603535"/>
              <a:gd name="connsiteX14" fmla="*/ 1397186 w 2314302"/>
              <a:gd name="connsiteY14" fmla="*/ 1830714 h 3603535"/>
              <a:gd name="connsiteX15" fmla="*/ 1325298 w 2314302"/>
              <a:gd name="connsiteY15" fmla="*/ 1827753 h 3603535"/>
              <a:gd name="connsiteX16" fmla="*/ 1253837 w 2314302"/>
              <a:gd name="connsiteY16" fmla="*/ 1819176 h 3603535"/>
              <a:gd name="connsiteX17" fmla="*/ 1327082 w 2314302"/>
              <a:gd name="connsiteY17" fmla="*/ 1675707 h 3603535"/>
              <a:gd name="connsiteX18" fmla="*/ 1373998 w 2314302"/>
              <a:gd name="connsiteY18" fmla="*/ 1678721 h 3603535"/>
              <a:gd name="connsiteX19" fmla="*/ 1420997 w 2314302"/>
              <a:gd name="connsiteY19" fmla="*/ 1678841 h 3603535"/>
              <a:gd name="connsiteX20" fmla="*/ 1467913 w 2314302"/>
              <a:gd name="connsiteY20" fmla="*/ 1676059 h 3603535"/>
              <a:gd name="connsiteX21" fmla="*/ 1514567 w 2314302"/>
              <a:gd name="connsiteY21" fmla="*/ 1670407 h 3603535"/>
              <a:gd name="connsiteX22" fmla="*/ 1560808 w 2314302"/>
              <a:gd name="connsiteY22" fmla="*/ 1661913 h 3603535"/>
              <a:gd name="connsiteX23" fmla="*/ 1606404 w 2314302"/>
              <a:gd name="connsiteY23" fmla="*/ 1650577 h 3603535"/>
              <a:gd name="connsiteX24" fmla="*/ 1651236 w 2314302"/>
              <a:gd name="connsiteY24" fmla="*/ 1636468 h 3603535"/>
              <a:gd name="connsiteX25" fmla="*/ 1695108 w 2314302"/>
              <a:gd name="connsiteY25" fmla="*/ 1619630 h 3603535"/>
              <a:gd name="connsiteX26" fmla="*/ 1737894 w 2314302"/>
              <a:gd name="connsiteY26" fmla="*/ 1600093 h 3603535"/>
              <a:gd name="connsiteX27" fmla="*/ 1779359 w 2314302"/>
              <a:gd name="connsiteY27" fmla="*/ 1578014 h 3603535"/>
              <a:gd name="connsiteX28" fmla="*/ 1819393 w 2314302"/>
              <a:gd name="connsiteY28" fmla="*/ 1553387 h 3603535"/>
              <a:gd name="connsiteX29" fmla="*/ 1857845 w 2314302"/>
              <a:gd name="connsiteY29" fmla="*/ 1526353 h 3603535"/>
              <a:gd name="connsiteX30" fmla="*/ 1894565 w 2314302"/>
              <a:gd name="connsiteY30" fmla="*/ 1497010 h 3603535"/>
              <a:gd name="connsiteX31" fmla="*/ 1929418 w 2314302"/>
              <a:gd name="connsiteY31" fmla="*/ 1465470 h 3603535"/>
              <a:gd name="connsiteX32" fmla="*/ 1962240 w 2314302"/>
              <a:gd name="connsiteY32" fmla="*/ 1431853 h 3603535"/>
              <a:gd name="connsiteX33" fmla="*/ 1992962 w 2314302"/>
              <a:gd name="connsiteY33" fmla="*/ 1396273 h 3603535"/>
              <a:gd name="connsiteX34" fmla="*/ 2021429 w 2314302"/>
              <a:gd name="connsiteY34" fmla="*/ 1358871 h 3603535"/>
              <a:gd name="connsiteX35" fmla="*/ 2047548 w 2314302"/>
              <a:gd name="connsiteY35" fmla="*/ 1319774 h 3603535"/>
              <a:gd name="connsiteX36" fmla="*/ 2071186 w 2314302"/>
              <a:gd name="connsiteY36" fmla="*/ 1279155 h 3603535"/>
              <a:gd name="connsiteX37" fmla="*/ 2092327 w 2314302"/>
              <a:gd name="connsiteY37" fmla="*/ 1237195 h 3603535"/>
              <a:gd name="connsiteX38" fmla="*/ 2110808 w 2314302"/>
              <a:gd name="connsiteY38" fmla="*/ 1193967 h 3603535"/>
              <a:gd name="connsiteX39" fmla="*/ 2126618 w 2314302"/>
              <a:gd name="connsiteY39" fmla="*/ 1149720 h 3603535"/>
              <a:gd name="connsiteX40" fmla="*/ 2139678 w 2314302"/>
              <a:gd name="connsiteY40" fmla="*/ 1104559 h 3603535"/>
              <a:gd name="connsiteX41" fmla="*/ 2149934 w 2314302"/>
              <a:gd name="connsiteY41" fmla="*/ 1058700 h 3603535"/>
              <a:gd name="connsiteX42" fmla="*/ 2157341 w 2314302"/>
              <a:gd name="connsiteY42" fmla="*/ 1012286 h 3603535"/>
              <a:gd name="connsiteX43" fmla="*/ 2161876 w 2314302"/>
              <a:gd name="connsiteY43" fmla="*/ 965490 h 3603535"/>
              <a:gd name="connsiteX44" fmla="*/ 2163548 w 2314302"/>
              <a:gd name="connsiteY44" fmla="*/ 918514 h 3603535"/>
              <a:gd name="connsiteX45" fmla="*/ 2162319 w 2314302"/>
              <a:gd name="connsiteY45" fmla="*/ 871538 h 3603535"/>
              <a:gd name="connsiteX46" fmla="*/ 2158188 w 2314302"/>
              <a:gd name="connsiteY46" fmla="*/ 824712 h 3603535"/>
              <a:gd name="connsiteX47" fmla="*/ 2151193 w 2314302"/>
              <a:gd name="connsiteY47" fmla="*/ 778238 h 3603535"/>
              <a:gd name="connsiteX48" fmla="*/ 2141380 w 2314302"/>
              <a:gd name="connsiteY48" fmla="*/ 732289 h 3603535"/>
              <a:gd name="connsiteX49" fmla="*/ 2128725 w 2314302"/>
              <a:gd name="connsiteY49" fmla="*/ 687015 h 3603535"/>
              <a:gd name="connsiteX50" fmla="*/ 2113326 w 2314302"/>
              <a:gd name="connsiteY50" fmla="*/ 642588 h 3603535"/>
              <a:gd name="connsiteX51" fmla="*/ 2095229 w 2314302"/>
              <a:gd name="connsiteY51" fmla="*/ 599218 h 3603535"/>
              <a:gd name="connsiteX52" fmla="*/ 2074492 w 2314302"/>
              <a:gd name="connsiteY52" fmla="*/ 557048 h 3603535"/>
              <a:gd name="connsiteX53" fmla="*/ 2051214 w 2314302"/>
              <a:gd name="connsiteY53" fmla="*/ 516227 h 3603535"/>
              <a:gd name="connsiteX54" fmla="*/ 2025469 w 2314302"/>
              <a:gd name="connsiteY54" fmla="*/ 476898 h 3603535"/>
              <a:gd name="connsiteX55" fmla="*/ 1997326 w 2314302"/>
              <a:gd name="connsiteY55" fmla="*/ 439233 h 3603535"/>
              <a:gd name="connsiteX56" fmla="*/ 1966955 w 2314302"/>
              <a:gd name="connsiteY56" fmla="*/ 403390 h 3603535"/>
              <a:gd name="connsiteX57" fmla="*/ 1934426 w 2314302"/>
              <a:gd name="connsiteY57" fmla="*/ 369451 h 3603535"/>
              <a:gd name="connsiteX58" fmla="*/ 1899865 w 2314302"/>
              <a:gd name="connsiteY58" fmla="*/ 337589 h 3603535"/>
              <a:gd name="connsiteX59" fmla="*/ 1863408 w 2314302"/>
              <a:gd name="connsiteY59" fmla="*/ 307924 h 3603535"/>
              <a:gd name="connsiteX60" fmla="*/ 1825218 w 2314302"/>
              <a:gd name="connsiteY60" fmla="*/ 280537 h 3603535"/>
              <a:gd name="connsiteX61" fmla="*/ 1785394 w 2314302"/>
              <a:gd name="connsiteY61" fmla="*/ 255558 h 3603535"/>
              <a:gd name="connsiteX62" fmla="*/ 1744131 w 2314302"/>
              <a:gd name="connsiteY62" fmla="*/ 233067 h 3603535"/>
              <a:gd name="connsiteX63" fmla="*/ 1701548 w 2314302"/>
              <a:gd name="connsiteY63" fmla="*/ 213185 h 3603535"/>
              <a:gd name="connsiteX64" fmla="*/ 1657826 w 2314302"/>
              <a:gd name="connsiteY64" fmla="*/ 195934 h 3603535"/>
              <a:gd name="connsiteX65" fmla="*/ 1613106 w 2314302"/>
              <a:gd name="connsiteY65" fmla="*/ 181412 h 3603535"/>
              <a:gd name="connsiteX66" fmla="*/ 1567600 w 2314302"/>
              <a:gd name="connsiteY66" fmla="*/ 169665 h 3603535"/>
              <a:gd name="connsiteX67" fmla="*/ 1521471 w 2314302"/>
              <a:gd name="connsiteY67" fmla="*/ 160736 h 3603535"/>
              <a:gd name="connsiteX68" fmla="*/ 1474855 w 2314302"/>
              <a:gd name="connsiteY68" fmla="*/ 154641 h 3603535"/>
              <a:gd name="connsiteX69" fmla="*/ 1427969 w 2314302"/>
              <a:gd name="connsiteY69" fmla="*/ 151455 h 3603535"/>
              <a:gd name="connsiteX70" fmla="*/ 1380963 w 2314302"/>
              <a:gd name="connsiteY70" fmla="*/ 151132 h 3603535"/>
              <a:gd name="connsiteX71" fmla="*/ 1334047 w 2314302"/>
              <a:gd name="connsiteY71" fmla="*/ 153704 h 3603535"/>
              <a:gd name="connsiteX72" fmla="*/ 1287371 w 2314302"/>
              <a:gd name="connsiteY72" fmla="*/ 159184 h 3603535"/>
              <a:gd name="connsiteX73" fmla="*/ 1241100 w 2314302"/>
              <a:gd name="connsiteY73" fmla="*/ 167498 h 3603535"/>
              <a:gd name="connsiteX74" fmla="*/ 1195443 w 2314302"/>
              <a:gd name="connsiteY74" fmla="*/ 178654 h 3603535"/>
              <a:gd name="connsiteX75" fmla="*/ 1150551 w 2314302"/>
              <a:gd name="connsiteY75" fmla="*/ 192598 h 3603535"/>
              <a:gd name="connsiteX76" fmla="*/ 1106597 w 2314302"/>
              <a:gd name="connsiteY76" fmla="*/ 209264 h 3603535"/>
              <a:gd name="connsiteX77" fmla="*/ 1063751 w 2314302"/>
              <a:gd name="connsiteY77" fmla="*/ 228591 h 3603535"/>
              <a:gd name="connsiteX78" fmla="*/ 1022196 w 2314302"/>
              <a:gd name="connsiteY78" fmla="*/ 250520 h 3603535"/>
              <a:gd name="connsiteX79" fmla="*/ 982042 w 2314302"/>
              <a:gd name="connsiteY79" fmla="*/ 274975 h 3603535"/>
              <a:gd name="connsiteX80" fmla="*/ 943508 w 2314302"/>
              <a:gd name="connsiteY80" fmla="*/ 301859 h 3603535"/>
              <a:gd name="connsiteX81" fmla="*/ 906668 w 2314302"/>
              <a:gd name="connsiteY81" fmla="*/ 331029 h 3603535"/>
              <a:gd name="connsiteX82" fmla="*/ 871672 w 2314302"/>
              <a:gd name="connsiteY82" fmla="*/ 362449 h 3603535"/>
              <a:gd name="connsiteX83" fmla="*/ 838693 w 2314302"/>
              <a:gd name="connsiteY83" fmla="*/ 395923 h 3603535"/>
              <a:gd name="connsiteX84" fmla="*/ 807858 w 2314302"/>
              <a:gd name="connsiteY84" fmla="*/ 431384 h 3603535"/>
              <a:gd name="connsiteX85" fmla="*/ 779249 w 2314302"/>
              <a:gd name="connsiteY85" fmla="*/ 468666 h 3603535"/>
              <a:gd name="connsiteX86" fmla="*/ 752980 w 2314302"/>
              <a:gd name="connsiteY86" fmla="*/ 507643 h 3603535"/>
              <a:gd name="connsiteX87" fmla="*/ 729140 w 2314302"/>
              <a:gd name="connsiteY87" fmla="*/ 548179 h 3603535"/>
              <a:gd name="connsiteX88" fmla="*/ 707848 w 2314302"/>
              <a:gd name="connsiteY88" fmla="*/ 590079 h 3603535"/>
              <a:gd name="connsiteX89" fmla="*/ 689196 w 2314302"/>
              <a:gd name="connsiteY89" fmla="*/ 633217 h 3603535"/>
              <a:gd name="connsiteX90" fmla="*/ 673205 w 2314302"/>
              <a:gd name="connsiteY90" fmla="*/ 677412 h 3603535"/>
              <a:gd name="connsiteX91" fmla="*/ 659965 w 2314302"/>
              <a:gd name="connsiteY91" fmla="*/ 722506 h 3603535"/>
              <a:gd name="connsiteX92" fmla="*/ 649544 w 2314302"/>
              <a:gd name="connsiteY92" fmla="*/ 768342 h 3603535"/>
              <a:gd name="connsiteX93" fmla="*/ 641927 w 2314302"/>
              <a:gd name="connsiteY93" fmla="*/ 814726 h 3603535"/>
              <a:gd name="connsiteX94" fmla="*/ 637182 w 2314302"/>
              <a:gd name="connsiteY94" fmla="*/ 861470 h 3603535"/>
              <a:gd name="connsiteX95" fmla="*/ 635338 w 2314302"/>
              <a:gd name="connsiteY95" fmla="*/ 908438 h 3603535"/>
              <a:gd name="connsiteX96" fmla="*/ 636395 w 2314302"/>
              <a:gd name="connsiteY96" fmla="*/ 955444 h 3603535"/>
              <a:gd name="connsiteX97" fmla="*/ 640316 w 2314302"/>
              <a:gd name="connsiteY97" fmla="*/ 1002270 h 3603535"/>
              <a:gd name="connsiteX98" fmla="*/ 647115 w 2314302"/>
              <a:gd name="connsiteY98" fmla="*/ 1048774 h 3603535"/>
              <a:gd name="connsiteX99" fmla="*/ 656749 w 2314302"/>
              <a:gd name="connsiteY99" fmla="*/ 1094782 h 3603535"/>
              <a:gd name="connsiteX100" fmla="*/ 669224 w 2314302"/>
              <a:gd name="connsiteY100" fmla="*/ 1140087 h 3603535"/>
              <a:gd name="connsiteX101" fmla="*/ 684420 w 2314302"/>
              <a:gd name="connsiteY101" fmla="*/ 1184566 h 3603535"/>
              <a:gd name="connsiteX102" fmla="*/ 702375 w 2314302"/>
              <a:gd name="connsiteY102" fmla="*/ 1228026 h 3603535"/>
              <a:gd name="connsiteX103" fmla="*/ 722932 w 2314302"/>
              <a:gd name="connsiteY103" fmla="*/ 1270286 h 3603535"/>
              <a:gd name="connsiteX104" fmla="*/ 746038 w 2314302"/>
              <a:gd name="connsiteY104" fmla="*/ 1311197 h 3603535"/>
              <a:gd name="connsiteX105" fmla="*/ 771632 w 2314302"/>
              <a:gd name="connsiteY105" fmla="*/ 1350616 h 3603535"/>
              <a:gd name="connsiteX106" fmla="*/ 799596 w 2314302"/>
              <a:gd name="connsiteY106" fmla="*/ 1388393 h 3603535"/>
              <a:gd name="connsiteX107" fmla="*/ 829854 w 2314302"/>
              <a:gd name="connsiteY107" fmla="*/ 1424386 h 3603535"/>
              <a:gd name="connsiteX108" fmla="*/ 862241 w 2314302"/>
              <a:gd name="connsiteY108" fmla="*/ 1458445 h 3603535"/>
              <a:gd name="connsiteX109" fmla="*/ 896652 w 2314302"/>
              <a:gd name="connsiteY109" fmla="*/ 1490420 h 3603535"/>
              <a:gd name="connsiteX110" fmla="*/ 932990 w 2314302"/>
              <a:gd name="connsiteY110" fmla="*/ 1520265 h 3603535"/>
              <a:gd name="connsiteX111" fmla="*/ 971089 w 2314302"/>
              <a:gd name="connsiteY111" fmla="*/ 1547794 h 3603535"/>
              <a:gd name="connsiteX112" fmla="*/ 1010800 w 2314302"/>
              <a:gd name="connsiteY112" fmla="*/ 1572916 h 3603535"/>
              <a:gd name="connsiteX113" fmla="*/ 1051974 w 2314302"/>
              <a:gd name="connsiteY113" fmla="*/ 1595580 h 3603535"/>
              <a:gd name="connsiteX114" fmla="*/ 1121381 w 2314302"/>
              <a:gd name="connsiteY114" fmla="*/ 1626774 h 3603535"/>
              <a:gd name="connsiteX115" fmla="*/ 1052296 w 2314302"/>
              <a:gd name="connsiteY115" fmla="*/ 1762245 h 3603535"/>
              <a:gd name="connsiteX116" fmla="*/ 112777 w 2314302"/>
              <a:gd name="connsiteY116" fmla="*/ 3603536 h 3603535"/>
              <a:gd name="connsiteX117" fmla="*/ 0 w 2314302"/>
              <a:gd name="connsiteY117" fmla="*/ 3490617 h 3603535"/>
              <a:gd name="connsiteX118" fmla="*/ 916976 w 2314302"/>
              <a:gd name="connsiteY118" fmla="*/ 1693452 h 3603535"/>
              <a:gd name="connsiteX119" fmla="*/ 880368 w 2314302"/>
              <a:gd name="connsiteY119" fmla="*/ 1669560 h 3603535"/>
              <a:gd name="connsiteX120" fmla="*/ 844900 w 2314302"/>
              <a:gd name="connsiteY120" fmla="*/ 1643935 h 3603535"/>
              <a:gd name="connsiteX121" fmla="*/ 810729 w 2314302"/>
              <a:gd name="connsiteY121" fmla="*/ 1616609 h 3603535"/>
              <a:gd name="connsiteX122" fmla="*/ 777900 w 2314302"/>
              <a:gd name="connsiteY122" fmla="*/ 1587738 h 3603535"/>
              <a:gd name="connsiteX123" fmla="*/ 746473 w 2314302"/>
              <a:gd name="connsiteY123" fmla="*/ 1557278 h 3603535"/>
              <a:gd name="connsiteX124" fmla="*/ 716545 w 2314302"/>
              <a:gd name="connsiteY124" fmla="*/ 1525386 h 3603535"/>
              <a:gd name="connsiteX125" fmla="*/ 688199 w 2314302"/>
              <a:gd name="connsiteY125" fmla="*/ 1492091 h 3603535"/>
              <a:gd name="connsiteX126" fmla="*/ 661464 w 2314302"/>
              <a:gd name="connsiteY126" fmla="*/ 1457478 h 3603535"/>
              <a:gd name="connsiteX127" fmla="*/ 636395 w 2314302"/>
              <a:gd name="connsiteY127" fmla="*/ 1421628 h 3603535"/>
              <a:gd name="connsiteX128" fmla="*/ 613086 w 2314302"/>
              <a:gd name="connsiteY128" fmla="*/ 1384615 h 3603535"/>
              <a:gd name="connsiteX129" fmla="*/ 591555 w 2314302"/>
              <a:gd name="connsiteY129" fmla="*/ 1346545 h 3603535"/>
              <a:gd name="connsiteX130" fmla="*/ 571853 w 2314302"/>
              <a:gd name="connsiteY130" fmla="*/ 1307479 h 3603535"/>
              <a:gd name="connsiteX131" fmla="*/ 554071 w 2314302"/>
              <a:gd name="connsiteY131" fmla="*/ 1267535 h 3603535"/>
              <a:gd name="connsiteX132" fmla="*/ 538199 w 2314302"/>
              <a:gd name="connsiteY132" fmla="*/ 1226767 h 3603535"/>
              <a:gd name="connsiteX133" fmla="*/ 524322 w 2314302"/>
              <a:gd name="connsiteY133" fmla="*/ 1185271 h 3603535"/>
              <a:gd name="connsiteX134" fmla="*/ 512402 w 2314302"/>
              <a:gd name="connsiteY134" fmla="*/ 1143190 h 3603535"/>
              <a:gd name="connsiteX135" fmla="*/ 502529 w 2314302"/>
              <a:gd name="connsiteY135" fmla="*/ 1100578 h 3603535"/>
              <a:gd name="connsiteX136" fmla="*/ 494710 w 2314302"/>
              <a:gd name="connsiteY136" fmla="*/ 1057530 h 3603535"/>
              <a:gd name="connsiteX137" fmla="*/ 488944 w 2314302"/>
              <a:gd name="connsiteY137" fmla="*/ 1014190 h 3603535"/>
              <a:gd name="connsiteX138" fmla="*/ 485256 w 2314302"/>
              <a:gd name="connsiteY138" fmla="*/ 970610 h 3603535"/>
              <a:gd name="connsiteX139" fmla="*/ 483674 w 2314302"/>
              <a:gd name="connsiteY139" fmla="*/ 926888 h 3603535"/>
              <a:gd name="connsiteX140" fmla="*/ 484139 w 2314302"/>
              <a:gd name="connsiteY140" fmla="*/ 883136 h 3603535"/>
              <a:gd name="connsiteX141" fmla="*/ 486718 w 2314302"/>
              <a:gd name="connsiteY141" fmla="*/ 839473 h 3603535"/>
              <a:gd name="connsiteX142" fmla="*/ 491403 w 2314302"/>
              <a:gd name="connsiteY142" fmla="*/ 795984 h 3603535"/>
              <a:gd name="connsiteX143" fmla="*/ 498136 w 2314302"/>
              <a:gd name="connsiteY143" fmla="*/ 752764 h 3603535"/>
              <a:gd name="connsiteX144" fmla="*/ 506922 w 2314302"/>
              <a:gd name="connsiteY144" fmla="*/ 709918 h 3603535"/>
              <a:gd name="connsiteX145" fmla="*/ 517763 w 2314302"/>
              <a:gd name="connsiteY145" fmla="*/ 667538 h 3603535"/>
              <a:gd name="connsiteX146" fmla="*/ 530590 w 2314302"/>
              <a:gd name="connsiteY146" fmla="*/ 625720 h 3603535"/>
              <a:gd name="connsiteX147" fmla="*/ 545434 w 2314302"/>
              <a:gd name="connsiteY147" fmla="*/ 584577 h 3603535"/>
              <a:gd name="connsiteX148" fmla="*/ 562182 w 2314302"/>
              <a:gd name="connsiteY148" fmla="*/ 544191 h 3603535"/>
              <a:gd name="connsiteX149" fmla="*/ 580872 w 2314302"/>
              <a:gd name="connsiteY149" fmla="*/ 504629 h 3603535"/>
              <a:gd name="connsiteX150" fmla="*/ 601429 w 2314302"/>
              <a:gd name="connsiteY150" fmla="*/ 466035 h 3603535"/>
              <a:gd name="connsiteX151" fmla="*/ 623800 w 2314302"/>
              <a:gd name="connsiteY151" fmla="*/ 428430 h 3603535"/>
              <a:gd name="connsiteX152" fmla="*/ 647962 w 2314302"/>
              <a:gd name="connsiteY152" fmla="*/ 391972 h 3603535"/>
              <a:gd name="connsiteX153" fmla="*/ 673819 w 2314302"/>
              <a:gd name="connsiteY153" fmla="*/ 356684 h 3603535"/>
              <a:gd name="connsiteX154" fmla="*/ 701318 w 2314302"/>
              <a:gd name="connsiteY154" fmla="*/ 322678 h 3603535"/>
              <a:gd name="connsiteX155" fmla="*/ 730429 w 2314302"/>
              <a:gd name="connsiteY155" fmla="*/ 290029 h 3603535"/>
              <a:gd name="connsiteX156" fmla="*/ 761062 w 2314302"/>
              <a:gd name="connsiteY156" fmla="*/ 258811 h 3603535"/>
              <a:gd name="connsiteX157" fmla="*/ 793156 w 2314302"/>
              <a:gd name="connsiteY157" fmla="*/ 229086 h 3603535"/>
              <a:gd name="connsiteX158" fmla="*/ 826630 w 2314302"/>
              <a:gd name="connsiteY158" fmla="*/ 200942 h 3603535"/>
              <a:gd name="connsiteX159" fmla="*/ 861416 w 2314302"/>
              <a:gd name="connsiteY159" fmla="*/ 174410 h 3603535"/>
              <a:gd name="connsiteX160" fmla="*/ 897439 w 2314302"/>
              <a:gd name="connsiteY160" fmla="*/ 149580 h 3603535"/>
              <a:gd name="connsiteX161" fmla="*/ 934571 w 2314302"/>
              <a:gd name="connsiteY161" fmla="*/ 126497 h 3603535"/>
              <a:gd name="connsiteX162" fmla="*/ 972791 w 2314302"/>
              <a:gd name="connsiteY162" fmla="*/ 105213 h 3603535"/>
              <a:gd name="connsiteX163" fmla="*/ 1011977 w 2314302"/>
              <a:gd name="connsiteY163" fmla="*/ 85796 h 3603535"/>
              <a:gd name="connsiteX164" fmla="*/ 1052064 w 2314302"/>
              <a:gd name="connsiteY164" fmla="*/ 68253 h 3603535"/>
              <a:gd name="connsiteX165" fmla="*/ 1092915 w 2314302"/>
              <a:gd name="connsiteY165" fmla="*/ 52645 h 3603535"/>
              <a:gd name="connsiteX166" fmla="*/ 1134470 w 2314302"/>
              <a:gd name="connsiteY166" fmla="*/ 39030 h 3603535"/>
              <a:gd name="connsiteX167" fmla="*/ 1176641 w 2314302"/>
              <a:gd name="connsiteY167" fmla="*/ 27372 h 3603535"/>
              <a:gd name="connsiteX168" fmla="*/ 1219313 w 2314302"/>
              <a:gd name="connsiteY168" fmla="*/ 17769 h 3603535"/>
              <a:gd name="connsiteX169" fmla="*/ 1262421 w 2314302"/>
              <a:gd name="connsiteY169" fmla="*/ 10242 h 3603535"/>
              <a:gd name="connsiteX170" fmla="*/ 1305821 w 2314302"/>
              <a:gd name="connsiteY170" fmla="*/ 4732 h 3603535"/>
              <a:gd name="connsiteX171" fmla="*/ 1349423 w 2314302"/>
              <a:gd name="connsiteY171" fmla="*/ 1336 h 3603535"/>
              <a:gd name="connsiteX172" fmla="*/ 1393146 w 2314302"/>
              <a:gd name="connsiteY172" fmla="*/ 16 h 3603535"/>
              <a:gd name="connsiteX173" fmla="*/ 1436868 w 2314302"/>
              <a:gd name="connsiteY173" fmla="*/ 781 h 3603535"/>
              <a:gd name="connsiteX174" fmla="*/ 1480508 w 2314302"/>
              <a:gd name="connsiteY174" fmla="*/ 3652 h 3603535"/>
              <a:gd name="connsiteX175" fmla="*/ 1523967 w 2314302"/>
              <a:gd name="connsiteY175" fmla="*/ 8570 h 3603535"/>
              <a:gd name="connsiteX176" fmla="*/ 1567157 w 2314302"/>
              <a:gd name="connsiteY176" fmla="*/ 15595 h 3603535"/>
              <a:gd name="connsiteX177" fmla="*/ 1609943 w 2314302"/>
              <a:gd name="connsiteY177" fmla="*/ 24651 h 3603535"/>
              <a:gd name="connsiteX178" fmla="*/ 1652263 w 2314302"/>
              <a:gd name="connsiteY178" fmla="*/ 35747 h 3603535"/>
              <a:gd name="connsiteX179" fmla="*/ 1693991 w 2314302"/>
              <a:gd name="connsiteY179" fmla="*/ 48866 h 3603535"/>
              <a:gd name="connsiteX180" fmla="*/ 1735052 w 2314302"/>
              <a:gd name="connsiteY180" fmla="*/ 63950 h 3603535"/>
              <a:gd name="connsiteX181" fmla="*/ 1775318 w 2314302"/>
              <a:gd name="connsiteY181" fmla="*/ 80991 h 3603535"/>
              <a:gd name="connsiteX182" fmla="*/ 1814767 w 2314302"/>
              <a:gd name="connsiteY182" fmla="*/ 99936 h 3603535"/>
              <a:gd name="connsiteX183" fmla="*/ 1854268 w 2314302"/>
              <a:gd name="connsiteY183" fmla="*/ 121317 h 3603535"/>
              <a:gd name="connsiteX184" fmla="*/ 1892690 w 2314302"/>
              <a:gd name="connsiteY184" fmla="*/ 144602 h 3603535"/>
              <a:gd name="connsiteX185" fmla="*/ 1929913 w 2314302"/>
              <a:gd name="connsiteY185" fmla="*/ 169755 h 3603535"/>
              <a:gd name="connsiteX186" fmla="*/ 1965876 w 2314302"/>
              <a:gd name="connsiteY186" fmla="*/ 196699 h 3603535"/>
              <a:gd name="connsiteX187" fmla="*/ 2000459 w 2314302"/>
              <a:gd name="connsiteY187" fmla="*/ 225367 h 3603535"/>
              <a:gd name="connsiteX188" fmla="*/ 2033581 w 2314302"/>
              <a:gd name="connsiteY188" fmla="*/ 255737 h 3603535"/>
              <a:gd name="connsiteX189" fmla="*/ 2065211 w 2314302"/>
              <a:gd name="connsiteY189" fmla="*/ 287660 h 3603535"/>
              <a:gd name="connsiteX190" fmla="*/ 2095199 w 2314302"/>
              <a:gd name="connsiteY190" fmla="*/ 321096 h 3603535"/>
              <a:gd name="connsiteX191" fmla="*/ 2123514 w 2314302"/>
              <a:gd name="connsiteY191" fmla="*/ 355979 h 3603535"/>
              <a:gd name="connsiteX192" fmla="*/ 2150106 w 2314302"/>
              <a:gd name="connsiteY192" fmla="*/ 392205 h 3603535"/>
              <a:gd name="connsiteX193" fmla="*/ 2174854 w 2314302"/>
              <a:gd name="connsiteY193" fmla="*/ 429689 h 3603535"/>
              <a:gd name="connsiteX194" fmla="*/ 2197750 w 2314302"/>
              <a:gd name="connsiteY194" fmla="*/ 468344 h 3603535"/>
              <a:gd name="connsiteX195" fmla="*/ 2218719 w 2314302"/>
              <a:gd name="connsiteY195" fmla="*/ 508085 h 3603535"/>
              <a:gd name="connsiteX196" fmla="*/ 2237731 w 2314302"/>
              <a:gd name="connsiteY196" fmla="*/ 548794 h 3603535"/>
              <a:gd name="connsiteX197" fmla="*/ 2254711 w 2314302"/>
              <a:gd name="connsiteY197" fmla="*/ 590402 h 3603535"/>
              <a:gd name="connsiteX198" fmla="*/ 2269616 w 2314302"/>
              <a:gd name="connsiteY198" fmla="*/ 632782 h 3603535"/>
              <a:gd name="connsiteX199" fmla="*/ 2282413 w 2314302"/>
              <a:gd name="connsiteY199" fmla="*/ 675860 h 3603535"/>
              <a:gd name="connsiteX200" fmla="*/ 2293103 w 2314302"/>
              <a:gd name="connsiteY200" fmla="*/ 719492 h 3603535"/>
              <a:gd name="connsiteX201" fmla="*/ 2301657 w 2314302"/>
              <a:gd name="connsiteY201" fmla="*/ 763597 h 3603535"/>
              <a:gd name="connsiteX202" fmla="*/ 2308015 w 2314302"/>
              <a:gd name="connsiteY202" fmla="*/ 808084 h 3603535"/>
              <a:gd name="connsiteX203" fmla="*/ 2312168 w 2314302"/>
              <a:gd name="connsiteY203" fmla="*/ 852795 h 3603535"/>
              <a:gd name="connsiteX204" fmla="*/ 2314132 w 2314302"/>
              <a:gd name="connsiteY204" fmla="*/ 897695 h 3603535"/>
              <a:gd name="connsiteX205" fmla="*/ 2313900 w 2314302"/>
              <a:gd name="connsiteY205" fmla="*/ 942617 h 3603535"/>
              <a:gd name="connsiteX206" fmla="*/ 2311441 w 2314302"/>
              <a:gd name="connsiteY206" fmla="*/ 987478 h 3603535"/>
              <a:gd name="connsiteX207" fmla="*/ 2306778 w 2314302"/>
              <a:gd name="connsiteY207" fmla="*/ 1032168 h 3603535"/>
              <a:gd name="connsiteX208" fmla="*/ 2299956 w 2314302"/>
              <a:gd name="connsiteY208" fmla="*/ 1076595 h 3603535"/>
              <a:gd name="connsiteX209" fmla="*/ 2290967 w 2314302"/>
              <a:gd name="connsiteY209" fmla="*/ 1120610 h 3603535"/>
              <a:gd name="connsiteX210" fmla="*/ 2279811 w 2314302"/>
              <a:gd name="connsiteY210" fmla="*/ 1164129 h 3603535"/>
              <a:gd name="connsiteX211" fmla="*/ 2266512 w 2314302"/>
              <a:gd name="connsiteY211" fmla="*/ 1207027 h 3603535"/>
              <a:gd name="connsiteX212" fmla="*/ 2251173 w 2314302"/>
              <a:gd name="connsiteY212" fmla="*/ 1249257 h 3603535"/>
              <a:gd name="connsiteX213" fmla="*/ 2233742 w 2314302"/>
              <a:gd name="connsiteY213" fmla="*/ 1290671 h 3603535"/>
              <a:gd name="connsiteX214" fmla="*/ 2214303 w 2314302"/>
              <a:gd name="connsiteY214" fmla="*/ 1331199 h 3603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2314302" h="3603535">
                <a:moveTo>
                  <a:pt x="2214303" y="1331199"/>
                </a:moveTo>
                <a:cubicBezTo>
                  <a:pt x="2203402" y="1352573"/>
                  <a:pt x="2191662" y="1373489"/>
                  <a:pt x="2179097" y="1393956"/>
                </a:cubicBezTo>
                <a:cubicBezTo>
                  <a:pt x="2166532" y="1414423"/>
                  <a:pt x="2153210" y="1434372"/>
                  <a:pt x="2139063" y="1453759"/>
                </a:cubicBezTo>
                <a:cubicBezTo>
                  <a:pt x="2124954" y="1473169"/>
                  <a:pt x="2110073" y="1492002"/>
                  <a:pt x="2094464" y="1510249"/>
                </a:cubicBezTo>
                <a:cubicBezTo>
                  <a:pt x="2078885" y="1528489"/>
                  <a:pt x="2062572" y="1546092"/>
                  <a:pt x="2045591" y="1563050"/>
                </a:cubicBezTo>
                <a:cubicBezTo>
                  <a:pt x="2028603" y="1580031"/>
                  <a:pt x="2010970" y="1596284"/>
                  <a:pt x="1992700" y="1611863"/>
                </a:cubicBezTo>
                <a:cubicBezTo>
                  <a:pt x="1974423" y="1627442"/>
                  <a:pt x="1955568" y="1642263"/>
                  <a:pt x="1936121" y="1656350"/>
                </a:cubicBezTo>
                <a:cubicBezTo>
                  <a:pt x="1916703" y="1670467"/>
                  <a:pt x="1896731" y="1683759"/>
                  <a:pt x="1876265" y="1696294"/>
                </a:cubicBezTo>
                <a:cubicBezTo>
                  <a:pt x="1855761" y="1708799"/>
                  <a:pt x="1834821" y="1720516"/>
                  <a:pt x="1813418" y="1731380"/>
                </a:cubicBezTo>
                <a:cubicBezTo>
                  <a:pt x="1792006" y="1742243"/>
                  <a:pt x="1770220" y="1752259"/>
                  <a:pt x="1748022" y="1761427"/>
                </a:cubicBezTo>
                <a:cubicBezTo>
                  <a:pt x="1725853" y="1770589"/>
                  <a:pt x="1703332" y="1778850"/>
                  <a:pt x="1680489" y="1786257"/>
                </a:cubicBezTo>
                <a:cubicBezTo>
                  <a:pt x="1657654" y="1793634"/>
                  <a:pt x="1634548" y="1800112"/>
                  <a:pt x="1611202" y="1805704"/>
                </a:cubicBezTo>
                <a:cubicBezTo>
                  <a:pt x="1587834" y="1811267"/>
                  <a:pt x="1564286" y="1815923"/>
                  <a:pt x="1540596" y="1819641"/>
                </a:cubicBezTo>
                <a:cubicBezTo>
                  <a:pt x="1516875" y="1823360"/>
                  <a:pt x="1493035" y="1826141"/>
                  <a:pt x="1469112" y="1827985"/>
                </a:cubicBezTo>
                <a:cubicBezTo>
                  <a:pt x="1445159" y="1829837"/>
                  <a:pt x="1421199" y="1830744"/>
                  <a:pt x="1397186" y="1830714"/>
                </a:cubicBezTo>
                <a:cubicBezTo>
                  <a:pt x="1373174" y="1830654"/>
                  <a:pt x="1349221" y="1829687"/>
                  <a:pt x="1325298" y="1827753"/>
                </a:cubicBezTo>
                <a:cubicBezTo>
                  <a:pt x="1301338" y="1825849"/>
                  <a:pt x="1277527" y="1822985"/>
                  <a:pt x="1253837" y="1819176"/>
                </a:cubicBezTo>
                <a:lnTo>
                  <a:pt x="1327082" y="1675707"/>
                </a:lnTo>
                <a:cubicBezTo>
                  <a:pt x="1342691" y="1677199"/>
                  <a:pt x="1358330" y="1678196"/>
                  <a:pt x="1373998" y="1678721"/>
                </a:cubicBezTo>
                <a:cubicBezTo>
                  <a:pt x="1389660" y="1679253"/>
                  <a:pt x="1405328" y="1679283"/>
                  <a:pt x="1420997" y="1678841"/>
                </a:cubicBezTo>
                <a:cubicBezTo>
                  <a:pt x="1436665" y="1678399"/>
                  <a:pt x="1452304" y="1677461"/>
                  <a:pt x="1467913" y="1676059"/>
                </a:cubicBezTo>
                <a:cubicBezTo>
                  <a:pt x="1483522" y="1674650"/>
                  <a:pt x="1499070" y="1672776"/>
                  <a:pt x="1514567" y="1670407"/>
                </a:cubicBezTo>
                <a:cubicBezTo>
                  <a:pt x="1530055" y="1668060"/>
                  <a:pt x="1545461" y="1665226"/>
                  <a:pt x="1560808" y="1661913"/>
                </a:cubicBezTo>
                <a:cubicBezTo>
                  <a:pt x="1576124" y="1658606"/>
                  <a:pt x="1591320" y="1654828"/>
                  <a:pt x="1606404" y="1650577"/>
                </a:cubicBezTo>
                <a:cubicBezTo>
                  <a:pt x="1621481" y="1646334"/>
                  <a:pt x="1636444" y="1641618"/>
                  <a:pt x="1651236" y="1636468"/>
                </a:cubicBezTo>
                <a:cubicBezTo>
                  <a:pt x="1666028" y="1631280"/>
                  <a:pt x="1680669" y="1625687"/>
                  <a:pt x="1695108" y="1619630"/>
                </a:cubicBezTo>
                <a:cubicBezTo>
                  <a:pt x="1709570" y="1613535"/>
                  <a:pt x="1723837" y="1607035"/>
                  <a:pt x="1737894" y="1600093"/>
                </a:cubicBezTo>
                <a:cubicBezTo>
                  <a:pt x="1751920" y="1593151"/>
                  <a:pt x="1765767" y="1585804"/>
                  <a:pt x="1779359" y="1578014"/>
                </a:cubicBezTo>
                <a:cubicBezTo>
                  <a:pt x="1792943" y="1570195"/>
                  <a:pt x="1806303" y="1561993"/>
                  <a:pt x="1819393" y="1553387"/>
                </a:cubicBezTo>
                <a:cubicBezTo>
                  <a:pt x="1832483" y="1544773"/>
                  <a:pt x="1845310" y="1535754"/>
                  <a:pt x="1857845" y="1526353"/>
                </a:cubicBezTo>
                <a:cubicBezTo>
                  <a:pt x="1870380" y="1516951"/>
                  <a:pt x="1882615" y="1507175"/>
                  <a:pt x="1894565" y="1497010"/>
                </a:cubicBezTo>
                <a:cubicBezTo>
                  <a:pt x="1906515" y="1486851"/>
                  <a:pt x="1918113" y="1476333"/>
                  <a:pt x="1929418" y="1465470"/>
                </a:cubicBezTo>
                <a:cubicBezTo>
                  <a:pt x="1940716" y="1454607"/>
                  <a:pt x="1951639" y="1443391"/>
                  <a:pt x="1962240" y="1431853"/>
                </a:cubicBezTo>
                <a:cubicBezTo>
                  <a:pt x="1972841" y="1420316"/>
                  <a:pt x="1983096" y="1408455"/>
                  <a:pt x="1992962" y="1396273"/>
                </a:cubicBezTo>
                <a:cubicBezTo>
                  <a:pt x="2002829" y="1384090"/>
                  <a:pt x="2012320" y="1371615"/>
                  <a:pt x="2021429" y="1358871"/>
                </a:cubicBezTo>
                <a:cubicBezTo>
                  <a:pt x="2030537" y="1346103"/>
                  <a:pt x="2039234" y="1333073"/>
                  <a:pt x="2047548" y="1319774"/>
                </a:cubicBezTo>
                <a:cubicBezTo>
                  <a:pt x="2055839" y="1306482"/>
                  <a:pt x="2063719" y="1292950"/>
                  <a:pt x="2071186" y="1279155"/>
                </a:cubicBezTo>
                <a:cubicBezTo>
                  <a:pt x="2078683" y="1265398"/>
                  <a:pt x="2085707" y="1251394"/>
                  <a:pt x="2092327" y="1237195"/>
                </a:cubicBezTo>
                <a:cubicBezTo>
                  <a:pt x="2098917" y="1222958"/>
                  <a:pt x="2105095" y="1208556"/>
                  <a:pt x="2110808" y="1193967"/>
                </a:cubicBezTo>
                <a:cubicBezTo>
                  <a:pt x="2116542" y="1179386"/>
                  <a:pt x="2121790" y="1164624"/>
                  <a:pt x="2126618" y="1149720"/>
                </a:cubicBezTo>
                <a:cubicBezTo>
                  <a:pt x="2131424" y="1134786"/>
                  <a:pt x="2135787" y="1119732"/>
                  <a:pt x="2139678" y="1104559"/>
                </a:cubicBezTo>
                <a:cubicBezTo>
                  <a:pt x="2143546" y="1089362"/>
                  <a:pt x="2146973" y="1074076"/>
                  <a:pt x="2149934" y="1058700"/>
                </a:cubicBezTo>
                <a:cubicBezTo>
                  <a:pt x="2152858" y="1043301"/>
                  <a:pt x="2155347" y="1027835"/>
                  <a:pt x="2157341" y="1012286"/>
                </a:cubicBezTo>
                <a:cubicBezTo>
                  <a:pt x="2159335" y="996737"/>
                  <a:pt x="2160857" y="981129"/>
                  <a:pt x="2161876" y="965490"/>
                </a:cubicBezTo>
                <a:cubicBezTo>
                  <a:pt x="2162904" y="949851"/>
                  <a:pt x="2163458" y="934183"/>
                  <a:pt x="2163548" y="918514"/>
                </a:cubicBezTo>
                <a:cubicBezTo>
                  <a:pt x="2163608" y="902845"/>
                  <a:pt x="2163196" y="887177"/>
                  <a:pt x="2162319" y="871538"/>
                </a:cubicBezTo>
                <a:cubicBezTo>
                  <a:pt x="2161412" y="855877"/>
                  <a:pt x="2160032" y="840291"/>
                  <a:pt x="2158188" y="824712"/>
                </a:cubicBezTo>
                <a:cubicBezTo>
                  <a:pt x="2156344" y="809163"/>
                  <a:pt x="2154005" y="793675"/>
                  <a:pt x="2151193" y="778238"/>
                </a:cubicBezTo>
                <a:cubicBezTo>
                  <a:pt x="2148404" y="762802"/>
                  <a:pt x="2145129" y="747493"/>
                  <a:pt x="2141380" y="732289"/>
                </a:cubicBezTo>
                <a:cubicBezTo>
                  <a:pt x="2137632" y="717063"/>
                  <a:pt x="2133411" y="701979"/>
                  <a:pt x="2128725" y="687015"/>
                </a:cubicBezTo>
                <a:cubicBezTo>
                  <a:pt x="2124039" y="672051"/>
                  <a:pt x="2118919" y="657230"/>
                  <a:pt x="2113326" y="642588"/>
                </a:cubicBezTo>
                <a:cubicBezTo>
                  <a:pt x="2107734" y="627947"/>
                  <a:pt x="2101699" y="613507"/>
                  <a:pt x="2095229" y="599218"/>
                </a:cubicBezTo>
                <a:cubicBezTo>
                  <a:pt x="2088751" y="584959"/>
                  <a:pt x="2081846" y="570902"/>
                  <a:pt x="2074492" y="557048"/>
                </a:cubicBezTo>
                <a:cubicBezTo>
                  <a:pt x="2067145" y="543201"/>
                  <a:pt x="2059378" y="529579"/>
                  <a:pt x="2051214" y="516227"/>
                </a:cubicBezTo>
                <a:cubicBezTo>
                  <a:pt x="2043042" y="502845"/>
                  <a:pt x="2034458" y="489755"/>
                  <a:pt x="2025469" y="476898"/>
                </a:cubicBezTo>
                <a:cubicBezTo>
                  <a:pt x="2016480" y="464070"/>
                  <a:pt x="2007109" y="451506"/>
                  <a:pt x="1997326" y="439233"/>
                </a:cubicBezTo>
                <a:cubicBezTo>
                  <a:pt x="1987572" y="426968"/>
                  <a:pt x="1977444" y="415018"/>
                  <a:pt x="1966955" y="403390"/>
                </a:cubicBezTo>
                <a:cubicBezTo>
                  <a:pt x="1956445" y="391732"/>
                  <a:pt x="1945612" y="380434"/>
                  <a:pt x="1934426" y="369451"/>
                </a:cubicBezTo>
                <a:cubicBezTo>
                  <a:pt x="1923233" y="358468"/>
                  <a:pt x="1911725" y="347868"/>
                  <a:pt x="1899865" y="337589"/>
                </a:cubicBezTo>
                <a:cubicBezTo>
                  <a:pt x="1888035" y="327341"/>
                  <a:pt x="1875883" y="317437"/>
                  <a:pt x="1863408" y="307924"/>
                </a:cubicBezTo>
                <a:cubicBezTo>
                  <a:pt x="1850962" y="298403"/>
                  <a:pt x="1838218" y="289264"/>
                  <a:pt x="1825218" y="280537"/>
                </a:cubicBezTo>
                <a:cubicBezTo>
                  <a:pt x="1812188" y="271811"/>
                  <a:pt x="1798918" y="263467"/>
                  <a:pt x="1785394" y="255558"/>
                </a:cubicBezTo>
                <a:cubicBezTo>
                  <a:pt x="1771862" y="247656"/>
                  <a:pt x="1758128" y="240159"/>
                  <a:pt x="1744131" y="233067"/>
                </a:cubicBezTo>
                <a:cubicBezTo>
                  <a:pt x="1730134" y="226012"/>
                  <a:pt x="1715957" y="219362"/>
                  <a:pt x="1701548" y="213185"/>
                </a:cubicBezTo>
                <a:cubicBezTo>
                  <a:pt x="1687139" y="206977"/>
                  <a:pt x="1672587" y="201235"/>
                  <a:pt x="1657826" y="195934"/>
                </a:cubicBezTo>
                <a:cubicBezTo>
                  <a:pt x="1643064" y="190634"/>
                  <a:pt x="1628160" y="185776"/>
                  <a:pt x="1613106" y="181412"/>
                </a:cubicBezTo>
                <a:cubicBezTo>
                  <a:pt x="1598082" y="177019"/>
                  <a:pt x="1582916" y="173091"/>
                  <a:pt x="1567600" y="169665"/>
                </a:cubicBezTo>
                <a:cubicBezTo>
                  <a:pt x="1552314" y="166209"/>
                  <a:pt x="1536938" y="163225"/>
                  <a:pt x="1521471" y="160736"/>
                </a:cubicBezTo>
                <a:cubicBezTo>
                  <a:pt x="1505982" y="158217"/>
                  <a:pt x="1490464" y="156193"/>
                  <a:pt x="1474855" y="154641"/>
                </a:cubicBezTo>
                <a:cubicBezTo>
                  <a:pt x="1459276" y="153089"/>
                  <a:pt x="1443638" y="152039"/>
                  <a:pt x="1427969" y="151455"/>
                </a:cubicBezTo>
                <a:cubicBezTo>
                  <a:pt x="1412300" y="150862"/>
                  <a:pt x="1396632" y="150750"/>
                  <a:pt x="1380963" y="151132"/>
                </a:cubicBezTo>
                <a:cubicBezTo>
                  <a:pt x="1365294" y="151507"/>
                  <a:pt x="1349663" y="152392"/>
                  <a:pt x="1334047" y="153704"/>
                </a:cubicBezTo>
                <a:cubicBezTo>
                  <a:pt x="1318416" y="155053"/>
                  <a:pt x="1302860" y="156868"/>
                  <a:pt x="1287371" y="159184"/>
                </a:cubicBezTo>
                <a:cubicBezTo>
                  <a:pt x="1271852" y="161471"/>
                  <a:pt x="1256446" y="164252"/>
                  <a:pt x="1241100" y="167498"/>
                </a:cubicBezTo>
                <a:cubicBezTo>
                  <a:pt x="1225753" y="170752"/>
                  <a:pt x="1210557" y="174470"/>
                  <a:pt x="1195443" y="178654"/>
                </a:cubicBezTo>
                <a:cubicBezTo>
                  <a:pt x="1180337" y="182844"/>
                  <a:pt x="1165365" y="187470"/>
                  <a:pt x="1150551" y="192598"/>
                </a:cubicBezTo>
                <a:cubicBezTo>
                  <a:pt x="1135730" y="197696"/>
                  <a:pt x="1121088" y="203259"/>
                  <a:pt x="1106597" y="209264"/>
                </a:cubicBezTo>
                <a:cubicBezTo>
                  <a:pt x="1092128" y="215261"/>
                  <a:pt x="1077838" y="221709"/>
                  <a:pt x="1063751" y="228591"/>
                </a:cubicBezTo>
                <a:cubicBezTo>
                  <a:pt x="1049695" y="235473"/>
                  <a:pt x="1035840" y="242790"/>
                  <a:pt x="1022196" y="250520"/>
                </a:cubicBezTo>
                <a:cubicBezTo>
                  <a:pt x="1008574" y="258256"/>
                  <a:pt x="995192" y="266428"/>
                  <a:pt x="982042" y="274975"/>
                </a:cubicBezTo>
                <a:cubicBezTo>
                  <a:pt x="968922" y="283529"/>
                  <a:pt x="956073" y="292488"/>
                  <a:pt x="943508" y="301859"/>
                </a:cubicBezTo>
                <a:cubicBezTo>
                  <a:pt x="930913" y="311200"/>
                  <a:pt x="918640" y="320924"/>
                  <a:pt x="906668" y="331029"/>
                </a:cubicBezTo>
                <a:cubicBezTo>
                  <a:pt x="894687" y="341158"/>
                  <a:pt x="883030" y="351616"/>
                  <a:pt x="871672" y="362449"/>
                </a:cubicBezTo>
                <a:cubicBezTo>
                  <a:pt x="860336" y="373260"/>
                  <a:pt x="849353" y="384445"/>
                  <a:pt x="838693" y="395923"/>
                </a:cubicBezTo>
                <a:cubicBezTo>
                  <a:pt x="828062" y="407431"/>
                  <a:pt x="817784" y="419261"/>
                  <a:pt x="807858" y="431384"/>
                </a:cubicBezTo>
                <a:cubicBezTo>
                  <a:pt x="797932" y="443514"/>
                  <a:pt x="788381" y="455959"/>
                  <a:pt x="779249" y="468666"/>
                </a:cubicBezTo>
                <a:cubicBezTo>
                  <a:pt x="770080" y="481404"/>
                  <a:pt x="761324" y="494381"/>
                  <a:pt x="752980" y="507643"/>
                </a:cubicBezTo>
                <a:cubicBezTo>
                  <a:pt x="744598" y="520912"/>
                  <a:pt x="736666" y="534415"/>
                  <a:pt x="729140" y="548179"/>
                </a:cubicBezTo>
                <a:cubicBezTo>
                  <a:pt x="721613" y="561913"/>
                  <a:pt x="714528" y="575880"/>
                  <a:pt x="707848" y="590079"/>
                </a:cubicBezTo>
                <a:cubicBezTo>
                  <a:pt x="701198" y="604256"/>
                  <a:pt x="694961" y="618635"/>
                  <a:pt x="689196" y="633217"/>
                </a:cubicBezTo>
                <a:cubicBezTo>
                  <a:pt x="683393" y="647776"/>
                  <a:pt x="678063" y="662508"/>
                  <a:pt x="673205" y="677412"/>
                </a:cubicBezTo>
                <a:cubicBezTo>
                  <a:pt x="668347" y="692316"/>
                  <a:pt x="663923" y="707339"/>
                  <a:pt x="659965" y="722506"/>
                </a:cubicBezTo>
                <a:cubicBezTo>
                  <a:pt x="656014" y="737680"/>
                  <a:pt x="652528" y="752936"/>
                  <a:pt x="649544" y="768342"/>
                </a:cubicBezTo>
                <a:cubicBezTo>
                  <a:pt x="646523" y="783719"/>
                  <a:pt x="643981" y="799177"/>
                  <a:pt x="641927" y="814726"/>
                </a:cubicBezTo>
                <a:cubicBezTo>
                  <a:pt x="639881" y="830252"/>
                  <a:pt x="638299" y="845831"/>
                  <a:pt x="637182" y="861470"/>
                </a:cubicBezTo>
                <a:cubicBezTo>
                  <a:pt x="636102" y="877108"/>
                  <a:pt x="635487" y="892769"/>
                  <a:pt x="635338" y="908438"/>
                </a:cubicBezTo>
                <a:cubicBezTo>
                  <a:pt x="635225" y="924107"/>
                  <a:pt x="635547" y="939775"/>
                  <a:pt x="636395" y="955444"/>
                </a:cubicBezTo>
                <a:cubicBezTo>
                  <a:pt x="637212" y="971083"/>
                  <a:pt x="638531" y="986691"/>
                  <a:pt x="640316" y="1002270"/>
                </a:cubicBezTo>
                <a:cubicBezTo>
                  <a:pt x="642107" y="1017849"/>
                  <a:pt x="644356" y="1033337"/>
                  <a:pt x="647115" y="1048774"/>
                </a:cubicBezTo>
                <a:cubicBezTo>
                  <a:pt x="649867" y="1064210"/>
                  <a:pt x="653083" y="1079549"/>
                  <a:pt x="656749" y="1094782"/>
                </a:cubicBezTo>
                <a:cubicBezTo>
                  <a:pt x="660437" y="1110009"/>
                  <a:pt x="664598" y="1125123"/>
                  <a:pt x="669224" y="1140087"/>
                </a:cubicBezTo>
                <a:cubicBezTo>
                  <a:pt x="673819" y="1155081"/>
                  <a:pt x="678917" y="1169895"/>
                  <a:pt x="684420" y="1184566"/>
                </a:cubicBezTo>
                <a:cubicBezTo>
                  <a:pt x="689953" y="1199238"/>
                  <a:pt x="695928" y="1213707"/>
                  <a:pt x="702375" y="1228026"/>
                </a:cubicBezTo>
                <a:cubicBezTo>
                  <a:pt x="708785" y="1242315"/>
                  <a:pt x="715638" y="1256402"/>
                  <a:pt x="722932" y="1270286"/>
                </a:cubicBezTo>
                <a:cubicBezTo>
                  <a:pt x="730197" y="1284163"/>
                  <a:pt x="737926" y="1297785"/>
                  <a:pt x="746038" y="1311197"/>
                </a:cubicBezTo>
                <a:cubicBezTo>
                  <a:pt x="754179" y="1324609"/>
                  <a:pt x="762703" y="1337759"/>
                  <a:pt x="771632" y="1350616"/>
                </a:cubicBezTo>
                <a:cubicBezTo>
                  <a:pt x="780561" y="1363496"/>
                  <a:pt x="789903" y="1376091"/>
                  <a:pt x="799596" y="1388393"/>
                </a:cubicBezTo>
                <a:cubicBezTo>
                  <a:pt x="809320" y="1400689"/>
                  <a:pt x="819395" y="1412699"/>
                  <a:pt x="829854" y="1424386"/>
                </a:cubicBezTo>
                <a:cubicBezTo>
                  <a:pt x="840275" y="1436067"/>
                  <a:pt x="851085" y="1447402"/>
                  <a:pt x="862241" y="1458445"/>
                </a:cubicBezTo>
                <a:cubicBezTo>
                  <a:pt x="873366" y="1469451"/>
                  <a:pt x="884851" y="1480111"/>
                  <a:pt x="896652" y="1490420"/>
                </a:cubicBezTo>
                <a:cubicBezTo>
                  <a:pt x="908452" y="1500758"/>
                  <a:pt x="920575" y="1510684"/>
                  <a:pt x="932990" y="1520265"/>
                </a:cubicBezTo>
                <a:cubicBezTo>
                  <a:pt x="945412" y="1529839"/>
                  <a:pt x="958089" y="1539007"/>
                  <a:pt x="971089" y="1547794"/>
                </a:cubicBezTo>
                <a:cubicBezTo>
                  <a:pt x="984066" y="1556573"/>
                  <a:pt x="997306" y="1564954"/>
                  <a:pt x="1010800" y="1572916"/>
                </a:cubicBezTo>
                <a:cubicBezTo>
                  <a:pt x="1024302" y="1580908"/>
                  <a:pt x="1038007" y="1588435"/>
                  <a:pt x="1051974" y="1595580"/>
                </a:cubicBezTo>
                <a:cubicBezTo>
                  <a:pt x="1074847" y="1607095"/>
                  <a:pt x="1097870" y="1617486"/>
                  <a:pt x="1121381" y="1626774"/>
                </a:cubicBezTo>
                <a:lnTo>
                  <a:pt x="1052296" y="1762245"/>
                </a:lnTo>
                <a:lnTo>
                  <a:pt x="112777" y="3603536"/>
                </a:lnTo>
                <a:lnTo>
                  <a:pt x="0" y="3490617"/>
                </a:lnTo>
                <a:lnTo>
                  <a:pt x="916976" y="1693452"/>
                </a:lnTo>
                <a:cubicBezTo>
                  <a:pt x="904584" y="1685783"/>
                  <a:pt x="892371" y="1677814"/>
                  <a:pt x="880368" y="1669560"/>
                </a:cubicBezTo>
                <a:cubicBezTo>
                  <a:pt x="868328" y="1661298"/>
                  <a:pt x="856528" y="1652751"/>
                  <a:pt x="844900" y="1643935"/>
                </a:cubicBezTo>
                <a:cubicBezTo>
                  <a:pt x="833302" y="1635089"/>
                  <a:pt x="821914" y="1625980"/>
                  <a:pt x="810729" y="1616609"/>
                </a:cubicBezTo>
                <a:cubicBezTo>
                  <a:pt x="799566" y="1607237"/>
                  <a:pt x="788620" y="1597604"/>
                  <a:pt x="777900" y="1587738"/>
                </a:cubicBezTo>
                <a:cubicBezTo>
                  <a:pt x="767179" y="1577834"/>
                  <a:pt x="756728" y="1567676"/>
                  <a:pt x="746473" y="1557278"/>
                </a:cubicBezTo>
                <a:cubicBezTo>
                  <a:pt x="736254" y="1546879"/>
                  <a:pt x="726268" y="1536249"/>
                  <a:pt x="716545" y="1525386"/>
                </a:cubicBezTo>
                <a:cubicBezTo>
                  <a:pt x="706851" y="1514522"/>
                  <a:pt x="697397" y="1503427"/>
                  <a:pt x="688199" y="1492091"/>
                </a:cubicBezTo>
                <a:cubicBezTo>
                  <a:pt x="679000" y="1480756"/>
                  <a:pt x="670101" y="1469218"/>
                  <a:pt x="661464" y="1457478"/>
                </a:cubicBezTo>
                <a:cubicBezTo>
                  <a:pt x="652821" y="1445730"/>
                  <a:pt x="644446" y="1433780"/>
                  <a:pt x="636395" y="1421628"/>
                </a:cubicBezTo>
                <a:cubicBezTo>
                  <a:pt x="628313" y="1409475"/>
                  <a:pt x="620553" y="1397150"/>
                  <a:pt x="613086" y="1384615"/>
                </a:cubicBezTo>
                <a:cubicBezTo>
                  <a:pt x="605590" y="1372110"/>
                  <a:pt x="598408" y="1359403"/>
                  <a:pt x="591555" y="1346545"/>
                </a:cubicBezTo>
                <a:cubicBezTo>
                  <a:pt x="584673" y="1333688"/>
                  <a:pt x="578113" y="1320658"/>
                  <a:pt x="571853" y="1307479"/>
                </a:cubicBezTo>
                <a:cubicBezTo>
                  <a:pt x="565608" y="1294299"/>
                  <a:pt x="559693" y="1280977"/>
                  <a:pt x="554071" y="1267535"/>
                </a:cubicBezTo>
                <a:cubicBezTo>
                  <a:pt x="548448" y="1254063"/>
                  <a:pt x="543177" y="1240471"/>
                  <a:pt x="538199" y="1226767"/>
                </a:cubicBezTo>
                <a:cubicBezTo>
                  <a:pt x="533251" y="1213032"/>
                  <a:pt x="528626" y="1199208"/>
                  <a:pt x="524322" y="1185271"/>
                </a:cubicBezTo>
                <a:cubicBezTo>
                  <a:pt x="520012" y="1171364"/>
                  <a:pt x="516031" y="1157307"/>
                  <a:pt x="512402" y="1143190"/>
                </a:cubicBezTo>
                <a:cubicBezTo>
                  <a:pt x="508766" y="1129074"/>
                  <a:pt x="505490" y="1114867"/>
                  <a:pt x="502529" y="1100578"/>
                </a:cubicBezTo>
                <a:cubicBezTo>
                  <a:pt x="499575" y="1086288"/>
                  <a:pt x="496966" y="1071939"/>
                  <a:pt x="494710" y="1057530"/>
                </a:cubicBezTo>
                <a:cubicBezTo>
                  <a:pt x="492430" y="1043151"/>
                  <a:pt x="490526" y="1028682"/>
                  <a:pt x="488944" y="1014190"/>
                </a:cubicBezTo>
                <a:cubicBezTo>
                  <a:pt x="487363" y="999691"/>
                  <a:pt x="486133" y="985169"/>
                  <a:pt x="485256" y="970610"/>
                </a:cubicBezTo>
                <a:cubicBezTo>
                  <a:pt x="484379" y="956029"/>
                  <a:pt x="483846" y="941470"/>
                  <a:pt x="483674" y="926888"/>
                </a:cubicBezTo>
                <a:cubicBezTo>
                  <a:pt x="483464" y="912306"/>
                  <a:pt x="483644" y="897725"/>
                  <a:pt x="484139" y="883136"/>
                </a:cubicBezTo>
                <a:cubicBezTo>
                  <a:pt x="484671" y="868584"/>
                  <a:pt x="485518" y="854025"/>
                  <a:pt x="486718" y="839473"/>
                </a:cubicBezTo>
                <a:cubicBezTo>
                  <a:pt x="487947" y="824952"/>
                  <a:pt x="489499" y="810453"/>
                  <a:pt x="491403" y="795984"/>
                </a:cubicBezTo>
                <a:cubicBezTo>
                  <a:pt x="493308" y="781522"/>
                  <a:pt x="495534" y="767143"/>
                  <a:pt x="498136" y="752764"/>
                </a:cubicBezTo>
                <a:cubicBezTo>
                  <a:pt x="500715" y="738414"/>
                  <a:pt x="503646" y="724148"/>
                  <a:pt x="506922" y="709918"/>
                </a:cubicBezTo>
                <a:cubicBezTo>
                  <a:pt x="510206" y="695712"/>
                  <a:pt x="513804" y="681595"/>
                  <a:pt x="517763" y="667538"/>
                </a:cubicBezTo>
                <a:cubicBezTo>
                  <a:pt x="521714" y="653511"/>
                  <a:pt x="525987" y="639574"/>
                  <a:pt x="530590" y="625720"/>
                </a:cubicBezTo>
                <a:cubicBezTo>
                  <a:pt x="535216" y="611903"/>
                  <a:pt x="540164" y="598191"/>
                  <a:pt x="545434" y="584577"/>
                </a:cubicBezTo>
                <a:cubicBezTo>
                  <a:pt x="550704" y="570992"/>
                  <a:pt x="556267" y="557520"/>
                  <a:pt x="562182" y="544191"/>
                </a:cubicBezTo>
                <a:cubicBezTo>
                  <a:pt x="568105" y="530838"/>
                  <a:pt x="574342" y="517659"/>
                  <a:pt x="580872" y="504629"/>
                </a:cubicBezTo>
                <a:cubicBezTo>
                  <a:pt x="587432" y="491599"/>
                  <a:pt x="594284" y="478742"/>
                  <a:pt x="601429" y="466035"/>
                </a:cubicBezTo>
                <a:cubicBezTo>
                  <a:pt x="608603" y="453320"/>
                  <a:pt x="616040" y="440785"/>
                  <a:pt x="623800" y="428430"/>
                </a:cubicBezTo>
                <a:cubicBezTo>
                  <a:pt x="631559" y="416097"/>
                  <a:pt x="639618" y="403915"/>
                  <a:pt x="647962" y="391972"/>
                </a:cubicBezTo>
                <a:cubicBezTo>
                  <a:pt x="656307" y="379992"/>
                  <a:pt x="664921" y="368252"/>
                  <a:pt x="673819" y="356684"/>
                </a:cubicBezTo>
                <a:cubicBezTo>
                  <a:pt x="682726" y="345146"/>
                  <a:pt x="691887" y="333811"/>
                  <a:pt x="701318" y="322678"/>
                </a:cubicBezTo>
                <a:cubicBezTo>
                  <a:pt x="710779" y="311582"/>
                  <a:pt x="720473" y="300689"/>
                  <a:pt x="730429" y="290029"/>
                </a:cubicBezTo>
                <a:cubicBezTo>
                  <a:pt x="740415" y="279398"/>
                  <a:pt x="750603" y="268970"/>
                  <a:pt x="761062" y="258811"/>
                </a:cubicBezTo>
                <a:cubicBezTo>
                  <a:pt x="771542" y="248645"/>
                  <a:pt x="782233" y="238749"/>
                  <a:pt x="793156" y="229086"/>
                </a:cubicBezTo>
                <a:cubicBezTo>
                  <a:pt x="804109" y="219452"/>
                  <a:pt x="815265" y="210051"/>
                  <a:pt x="826630" y="200942"/>
                </a:cubicBezTo>
                <a:cubicBezTo>
                  <a:pt x="838018" y="191803"/>
                  <a:pt x="849616" y="182994"/>
                  <a:pt x="861416" y="174410"/>
                </a:cubicBezTo>
                <a:cubicBezTo>
                  <a:pt x="873224" y="165856"/>
                  <a:pt x="885226" y="157572"/>
                  <a:pt x="897439" y="149580"/>
                </a:cubicBezTo>
                <a:cubicBezTo>
                  <a:pt x="909621" y="141581"/>
                  <a:pt x="922014" y="133912"/>
                  <a:pt x="934571" y="126497"/>
                </a:cubicBezTo>
                <a:cubicBezTo>
                  <a:pt x="947166" y="119090"/>
                  <a:pt x="959904" y="112006"/>
                  <a:pt x="972791" y="105213"/>
                </a:cubicBezTo>
                <a:cubicBezTo>
                  <a:pt x="985708" y="98414"/>
                  <a:pt x="998768" y="91944"/>
                  <a:pt x="1011977" y="85796"/>
                </a:cubicBezTo>
                <a:cubicBezTo>
                  <a:pt x="1025210" y="79619"/>
                  <a:pt x="1038562" y="73786"/>
                  <a:pt x="1052064" y="68253"/>
                </a:cubicBezTo>
                <a:cubicBezTo>
                  <a:pt x="1065566" y="62721"/>
                  <a:pt x="1079180" y="57533"/>
                  <a:pt x="1092915" y="52645"/>
                </a:cubicBezTo>
                <a:cubicBezTo>
                  <a:pt x="1106679" y="47779"/>
                  <a:pt x="1120534" y="43214"/>
                  <a:pt x="1134470" y="39030"/>
                </a:cubicBezTo>
                <a:cubicBezTo>
                  <a:pt x="1148445" y="34809"/>
                  <a:pt x="1162501" y="30911"/>
                  <a:pt x="1176641" y="27372"/>
                </a:cubicBezTo>
                <a:cubicBezTo>
                  <a:pt x="1190788" y="23826"/>
                  <a:pt x="1205024" y="20633"/>
                  <a:pt x="1219313" y="17769"/>
                </a:cubicBezTo>
                <a:cubicBezTo>
                  <a:pt x="1233633" y="14928"/>
                  <a:pt x="1247982" y="12409"/>
                  <a:pt x="1262421" y="10242"/>
                </a:cubicBezTo>
                <a:cubicBezTo>
                  <a:pt x="1276830" y="8045"/>
                  <a:pt x="1291292" y="6224"/>
                  <a:pt x="1305821" y="4732"/>
                </a:cubicBezTo>
                <a:cubicBezTo>
                  <a:pt x="1320313" y="3270"/>
                  <a:pt x="1334842" y="2130"/>
                  <a:pt x="1349423" y="1336"/>
                </a:cubicBezTo>
                <a:cubicBezTo>
                  <a:pt x="1363982" y="548"/>
                  <a:pt x="1378564" y="106"/>
                  <a:pt x="1393146" y="16"/>
                </a:cubicBezTo>
                <a:cubicBezTo>
                  <a:pt x="1407735" y="-66"/>
                  <a:pt x="1422286" y="166"/>
                  <a:pt x="1436868" y="781"/>
                </a:cubicBezTo>
                <a:cubicBezTo>
                  <a:pt x="1451457" y="1395"/>
                  <a:pt x="1465979" y="2333"/>
                  <a:pt x="1480508" y="3652"/>
                </a:cubicBezTo>
                <a:cubicBezTo>
                  <a:pt x="1495029" y="4942"/>
                  <a:pt x="1509529" y="6576"/>
                  <a:pt x="1523967" y="8570"/>
                </a:cubicBezTo>
                <a:cubicBezTo>
                  <a:pt x="1538429" y="10564"/>
                  <a:pt x="1552808" y="12903"/>
                  <a:pt x="1567157" y="15595"/>
                </a:cubicBezTo>
                <a:cubicBezTo>
                  <a:pt x="1581477" y="18264"/>
                  <a:pt x="1595744" y="21307"/>
                  <a:pt x="1609943" y="24651"/>
                </a:cubicBezTo>
                <a:cubicBezTo>
                  <a:pt x="1624150" y="28017"/>
                  <a:pt x="1638236" y="31736"/>
                  <a:pt x="1652263" y="35747"/>
                </a:cubicBezTo>
                <a:cubicBezTo>
                  <a:pt x="1666260" y="39787"/>
                  <a:pt x="1680167" y="44181"/>
                  <a:pt x="1693991" y="48866"/>
                </a:cubicBezTo>
                <a:cubicBezTo>
                  <a:pt x="1707785" y="53582"/>
                  <a:pt x="1721460" y="58590"/>
                  <a:pt x="1735052" y="63950"/>
                </a:cubicBezTo>
                <a:cubicBezTo>
                  <a:pt x="1748606" y="69310"/>
                  <a:pt x="1762018" y="74986"/>
                  <a:pt x="1775318" y="80991"/>
                </a:cubicBezTo>
                <a:cubicBezTo>
                  <a:pt x="1788610" y="86996"/>
                  <a:pt x="1801760" y="93293"/>
                  <a:pt x="1814767" y="99936"/>
                </a:cubicBezTo>
                <a:cubicBezTo>
                  <a:pt x="1828119" y="106735"/>
                  <a:pt x="1841269" y="113850"/>
                  <a:pt x="1854268" y="121317"/>
                </a:cubicBezTo>
                <a:cubicBezTo>
                  <a:pt x="1867268" y="128754"/>
                  <a:pt x="1880073" y="136513"/>
                  <a:pt x="1892690" y="144602"/>
                </a:cubicBezTo>
                <a:cubicBezTo>
                  <a:pt x="1905315" y="152684"/>
                  <a:pt x="1917730" y="161058"/>
                  <a:pt x="1929913" y="169755"/>
                </a:cubicBezTo>
                <a:cubicBezTo>
                  <a:pt x="1942126" y="178451"/>
                  <a:pt x="1954098" y="187410"/>
                  <a:pt x="1965876" y="196699"/>
                </a:cubicBezTo>
                <a:cubicBezTo>
                  <a:pt x="1977646" y="205980"/>
                  <a:pt x="1989154" y="215524"/>
                  <a:pt x="2000459" y="225367"/>
                </a:cubicBezTo>
                <a:cubicBezTo>
                  <a:pt x="2011765" y="235233"/>
                  <a:pt x="2022808" y="245339"/>
                  <a:pt x="2033581" y="255737"/>
                </a:cubicBezTo>
                <a:cubicBezTo>
                  <a:pt x="2044384" y="266106"/>
                  <a:pt x="2054933" y="276759"/>
                  <a:pt x="2065211" y="287660"/>
                </a:cubicBezTo>
                <a:cubicBezTo>
                  <a:pt x="2075459" y="298553"/>
                  <a:pt x="2085475" y="309708"/>
                  <a:pt x="2095199" y="321096"/>
                </a:cubicBezTo>
                <a:cubicBezTo>
                  <a:pt x="2104922" y="332491"/>
                  <a:pt x="2114376" y="344119"/>
                  <a:pt x="2123514" y="355979"/>
                </a:cubicBezTo>
                <a:cubicBezTo>
                  <a:pt x="2132683" y="367839"/>
                  <a:pt x="2141522" y="379902"/>
                  <a:pt x="2150106" y="392205"/>
                </a:cubicBezTo>
                <a:cubicBezTo>
                  <a:pt x="2158661" y="404507"/>
                  <a:pt x="2166914" y="417005"/>
                  <a:pt x="2174854" y="429689"/>
                </a:cubicBezTo>
                <a:cubicBezTo>
                  <a:pt x="2182816" y="442397"/>
                  <a:pt x="2190433" y="455284"/>
                  <a:pt x="2197750" y="468344"/>
                </a:cubicBezTo>
                <a:cubicBezTo>
                  <a:pt x="2205074" y="481434"/>
                  <a:pt x="2212076" y="494673"/>
                  <a:pt x="2218719" y="508085"/>
                </a:cubicBezTo>
                <a:cubicBezTo>
                  <a:pt x="2225398" y="521497"/>
                  <a:pt x="2231726" y="535082"/>
                  <a:pt x="2237731" y="548794"/>
                </a:cubicBezTo>
                <a:cubicBezTo>
                  <a:pt x="2243729" y="562528"/>
                  <a:pt x="2249381" y="576405"/>
                  <a:pt x="2254711" y="590402"/>
                </a:cubicBezTo>
                <a:cubicBezTo>
                  <a:pt x="2260012" y="604406"/>
                  <a:pt x="2264990" y="618515"/>
                  <a:pt x="2269616" y="632782"/>
                </a:cubicBezTo>
                <a:cubicBezTo>
                  <a:pt x="2274249" y="647041"/>
                  <a:pt x="2278522" y="661391"/>
                  <a:pt x="2282413" y="675860"/>
                </a:cubicBezTo>
                <a:cubicBezTo>
                  <a:pt x="2286341" y="690299"/>
                  <a:pt x="2289910" y="704850"/>
                  <a:pt x="2293103" y="719492"/>
                </a:cubicBezTo>
                <a:cubicBezTo>
                  <a:pt x="2296327" y="734104"/>
                  <a:pt x="2299169" y="748835"/>
                  <a:pt x="2301657" y="763597"/>
                </a:cubicBezTo>
                <a:cubicBezTo>
                  <a:pt x="2304116" y="778358"/>
                  <a:pt x="2306253" y="793202"/>
                  <a:pt x="2308015" y="808084"/>
                </a:cubicBezTo>
                <a:cubicBezTo>
                  <a:pt x="2309769" y="822958"/>
                  <a:pt x="2311149" y="837862"/>
                  <a:pt x="2312168" y="852795"/>
                </a:cubicBezTo>
                <a:cubicBezTo>
                  <a:pt x="2313195" y="867759"/>
                  <a:pt x="2313840" y="882731"/>
                  <a:pt x="2314132" y="897695"/>
                </a:cubicBezTo>
                <a:cubicBezTo>
                  <a:pt x="2314425" y="912689"/>
                  <a:pt x="2314335" y="927653"/>
                  <a:pt x="2313900" y="942617"/>
                </a:cubicBezTo>
                <a:cubicBezTo>
                  <a:pt x="2313428" y="957611"/>
                  <a:pt x="2312611" y="972545"/>
                  <a:pt x="2311441" y="987478"/>
                </a:cubicBezTo>
                <a:cubicBezTo>
                  <a:pt x="2310264" y="1002412"/>
                  <a:pt x="2308712" y="1017324"/>
                  <a:pt x="2306778" y="1032168"/>
                </a:cubicBezTo>
                <a:cubicBezTo>
                  <a:pt x="2304881" y="1047049"/>
                  <a:pt x="2302595" y="1061833"/>
                  <a:pt x="2299956" y="1076595"/>
                </a:cubicBezTo>
                <a:cubicBezTo>
                  <a:pt x="2297324" y="1091326"/>
                  <a:pt x="2294303" y="1105998"/>
                  <a:pt x="2290967" y="1120610"/>
                </a:cubicBezTo>
                <a:cubicBezTo>
                  <a:pt x="2287601" y="1135191"/>
                  <a:pt x="2283882" y="1149720"/>
                  <a:pt x="2279811" y="1164129"/>
                </a:cubicBezTo>
                <a:cubicBezTo>
                  <a:pt x="2275741" y="1178538"/>
                  <a:pt x="2271287" y="1192858"/>
                  <a:pt x="2266512" y="1207027"/>
                </a:cubicBezTo>
                <a:cubicBezTo>
                  <a:pt x="2261744" y="1221234"/>
                  <a:pt x="2256616" y="1235321"/>
                  <a:pt x="2251173" y="1249257"/>
                </a:cubicBezTo>
                <a:cubicBezTo>
                  <a:pt x="2245692" y="1263202"/>
                  <a:pt x="2239898" y="1277019"/>
                  <a:pt x="2233742" y="1290671"/>
                </a:cubicBezTo>
                <a:cubicBezTo>
                  <a:pt x="2227595" y="1304345"/>
                  <a:pt x="2221125" y="1317847"/>
                  <a:pt x="2214303" y="1331199"/>
                </a:cubicBezTo>
                <a:close/>
              </a:path>
            </a:pathLst>
          </a:custGeom>
          <a:solidFill>
            <a:srgbClr val="0F81A9">
              <a:alpha val="15000"/>
            </a:srgbClr>
          </a:solidFill>
          <a:ln w="7493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6C26BA44-1BB0-35A1-586A-E578EC6480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5977" r="25891"/>
          <a:stretch/>
        </p:blipFill>
        <p:spPr>
          <a:xfrm>
            <a:off x="10038835" y="1179594"/>
            <a:ext cx="487889" cy="52963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C7F22CC-B544-3323-84E7-2D5301CDCE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435" y="46404"/>
            <a:ext cx="1791010" cy="20132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1234201-9529-5BBE-AD3B-E753BB7B04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48040" y="349418"/>
            <a:ext cx="1369674" cy="288168"/>
          </a:xfrm>
          <a:prstGeom prst="rect">
            <a:avLst/>
          </a:prstGeom>
        </p:spPr>
      </p:pic>
      <p:pic>
        <p:nvPicPr>
          <p:cNvPr id="28" name="Picture 27" descr="A blue and black logo&#10;&#10;Description automatically generated">
            <a:extLst>
              <a:ext uri="{FF2B5EF4-FFF2-40B4-BE49-F238E27FC236}">
                <a16:creationId xmlns:a16="http://schemas.microsoft.com/office/drawing/2014/main" id="{6E8A351C-EC84-D152-3B9F-5438A825FF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4095" y="1700515"/>
            <a:ext cx="1238724" cy="438508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67395B91-4713-3E0C-EDFD-C47270D6E2B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564007" y="621376"/>
            <a:ext cx="1114030" cy="544773"/>
          </a:xfrm>
          <a:prstGeom prst="rect">
            <a:avLst/>
          </a:prstGeom>
        </p:spPr>
      </p:pic>
      <p:pic>
        <p:nvPicPr>
          <p:cNvPr id="32" name="Picture 31" descr="A close up of a logo&#10;&#10;Description automatically generated">
            <a:extLst>
              <a:ext uri="{FF2B5EF4-FFF2-40B4-BE49-F238E27FC236}">
                <a16:creationId xmlns:a16="http://schemas.microsoft.com/office/drawing/2014/main" id="{30B89DEF-BACA-7890-3B21-CF5AA43A688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455" y="278677"/>
            <a:ext cx="1476088" cy="391801"/>
          </a:xfrm>
          <a:prstGeom prst="rect">
            <a:avLst/>
          </a:prstGeom>
        </p:spPr>
      </p:pic>
      <p:pic>
        <p:nvPicPr>
          <p:cNvPr id="34" name="Picture 33" descr="Blue letters on a black background&#10;&#10;Description automatically generated">
            <a:extLst>
              <a:ext uri="{FF2B5EF4-FFF2-40B4-BE49-F238E27FC236}">
                <a16:creationId xmlns:a16="http://schemas.microsoft.com/office/drawing/2014/main" id="{9C145B56-B1AD-3168-A72A-5BE74B587A5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436" y="1163533"/>
            <a:ext cx="1273664" cy="43850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581A4B3-3F43-B838-1E77-CA0A243DFEF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603" y="754561"/>
            <a:ext cx="855625" cy="438508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A019ECE3-A7A2-8F5F-0CED-0EC94129328B}"/>
              </a:ext>
            </a:extLst>
          </p:cNvPr>
          <p:cNvSpPr txBox="1"/>
          <p:nvPr/>
        </p:nvSpPr>
        <p:spPr>
          <a:xfrm>
            <a:off x="10444023" y="149547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7B91A4B-D45F-3903-9435-40C27A4C3121}"/>
              </a:ext>
            </a:extLst>
          </p:cNvPr>
          <p:cNvSpPr txBox="1"/>
          <p:nvPr/>
        </p:nvSpPr>
        <p:spPr>
          <a:xfrm>
            <a:off x="11432718" y="43488"/>
            <a:ext cx="640252" cy="306467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72000" tIns="0" rIns="0" bIns="0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You?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31CFF70-BF00-2202-FBF4-89C5770743CC}"/>
              </a:ext>
            </a:extLst>
          </p:cNvPr>
          <p:cNvSpPr txBox="1"/>
          <p:nvPr/>
        </p:nvSpPr>
        <p:spPr>
          <a:xfrm>
            <a:off x="11777781" y="437078"/>
            <a:ext cx="309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?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40AB436-6561-8ADC-0F2E-1143BF9C20E7}"/>
              </a:ext>
            </a:extLst>
          </p:cNvPr>
          <p:cNvSpPr txBox="1"/>
          <p:nvPr/>
        </p:nvSpPr>
        <p:spPr>
          <a:xfrm>
            <a:off x="9245343" y="672422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134FE2C-FBEF-A5B7-1A06-C2862A5E10F3}"/>
              </a:ext>
            </a:extLst>
          </p:cNvPr>
          <p:cNvSpPr txBox="1"/>
          <p:nvPr/>
        </p:nvSpPr>
        <p:spPr>
          <a:xfrm>
            <a:off x="131177" y="754561"/>
            <a:ext cx="25057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Carl Wilson—</a:t>
            </a:r>
            <a:r>
              <a:rPr lang="en-GB" sz="600" dirty="0">
                <a:hlinkClick r:id="rId14"/>
              </a:rPr>
              <a:t>carl@openpreservation.org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Julie Allen—</a:t>
            </a:r>
            <a:r>
              <a:rPr lang="en-GB" sz="600" dirty="0">
                <a:hlinkClick r:id="rId15"/>
              </a:rPr>
              <a:t>julie.allen@openpreservation.org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Paul Stokes—</a:t>
            </a:r>
            <a:r>
              <a:rPr lang="en-GB" sz="600" dirty="0">
                <a:hlinkClick r:id="rId16"/>
              </a:rPr>
              <a:t>paul.stokes@jisc.ac.uk</a:t>
            </a:r>
            <a:endParaRPr lang="en-GB" sz="600" dirty="0"/>
          </a:p>
          <a:p>
            <a:r>
              <a:rPr lang="en-GB" sz="600" dirty="0"/>
              <a:t>Remco van Veenendaal—</a:t>
            </a:r>
            <a:r>
              <a:rPr lang="en-GB" sz="600" dirty="0">
                <a:hlinkClick r:id="rId17"/>
              </a:rPr>
              <a:t>Remco.van.Veenendaal@nationaalarchief.nl</a:t>
            </a:r>
            <a:r>
              <a:rPr lang="en-GB" sz="600" dirty="0"/>
              <a:t> </a:t>
            </a:r>
          </a:p>
          <a:p>
            <a:r>
              <a:rPr lang="en-GB" sz="600" dirty="0"/>
              <a:t>Yannick Grandcolas—</a:t>
            </a:r>
            <a:r>
              <a:rPr lang="en-GB" sz="600" dirty="0">
                <a:hlinkClick r:id="rId18"/>
              </a:rPr>
              <a:t>yannick.grandcolas@bnf.fr</a:t>
            </a:r>
            <a:r>
              <a:rPr lang="en-GB" sz="600" dirty="0"/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A1461AD-1457-DC51-E510-F565D7903A3D}"/>
              </a:ext>
            </a:extLst>
          </p:cNvPr>
          <p:cNvSpPr txBox="1"/>
          <p:nvPr/>
        </p:nvSpPr>
        <p:spPr>
          <a:xfrm flipH="1">
            <a:off x="10448155" y="1257558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61937BB-406A-1F73-D0C7-5904D9821BC7}"/>
              </a:ext>
            </a:extLst>
          </p:cNvPr>
          <p:cNvSpPr txBox="1"/>
          <p:nvPr/>
        </p:nvSpPr>
        <p:spPr>
          <a:xfrm flipH="1">
            <a:off x="11163742" y="516525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9CB2A50-16EC-A22F-73C5-E8FE785267E2}"/>
              </a:ext>
            </a:extLst>
          </p:cNvPr>
          <p:cNvSpPr txBox="1"/>
          <p:nvPr/>
        </p:nvSpPr>
        <p:spPr>
          <a:xfrm>
            <a:off x="10989936" y="1152800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562E996-6550-B7A3-31C7-B25A712D06B4}"/>
              </a:ext>
            </a:extLst>
          </p:cNvPr>
          <p:cNvSpPr txBox="1"/>
          <p:nvPr/>
        </p:nvSpPr>
        <p:spPr>
          <a:xfrm>
            <a:off x="10920887" y="-9181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18284B3-E727-0B31-BB6F-4CCC58F84318}"/>
              </a:ext>
            </a:extLst>
          </p:cNvPr>
          <p:cNvGrpSpPr/>
          <p:nvPr/>
        </p:nvGrpSpPr>
        <p:grpSpPr>
          <a:xfrm>
            <a:off x="99181" y="1257558"/>
            <a:ext cx="856492" cy="739657"/>
            <a:chOff x="30221" y="1432929"/>
            <a:chExt cx="856492" cy="739657"/>
          </a:xfrm>
        </p:grpSpPr>
        <p:pic>
          <p:nvPicPr>
            <p:cNvPr id="49" name="Picture 48" descr="QR code on a white background&#10;https://openpreservation.org/">
              <a:extLst>
                <a:ext uri="{FF2B5EF4-FFF2-40B4-BE49-F238E27FC236}">
                  <a16:creationId xmlns:a16="http://schemas.microsoft.com/office/drawing/2014/main" id="{251DCECD-016A-8CDF-3BD5-BFE7C0CB70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467" y="1544537"/>
              <a:ext cx="540000" cy="540000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69CE074-8754-41CA-BF15-57BF43043CF3}"/>
                </a:ext>
              </a:extLst>
            </p:cNvPr>
            <p:cNvSpPr txBox="1"/>
            <p:nvPr/>
          </p:nvSpPr>
          <p:spPr>
            <a:xfrm>
              <a:off x="228670" y="1432929"/>
              <a:ext cx="45959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Home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09066E2-4D33-0926-6F28-D04118D4078B}"/>
                </a:ext>
              </a:extLst>
            </p:cNvPr>
            <p:cNvSpPr txBox="1"/>
            <p:nvPr/>
          </p:nvSpPr>
          <p:spPr>
            <a:xfrm>
              <a:off x="30221" y="2018698"/>
              <a:ext cx="856492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https:/openpreservation/.org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6C6542F-9788-9EB6-6019-121DD497B8F1}"/>
              </a:ext>
            </a:extLst>
          </p:cNvPr>
          <p:cNvGrpSpPr/>
          <p:nvPr/>
        </p:nvGrpSpPr>
        <p:grpSpPr>
          <a:xfrm>
            <a:off x="1039550" y="1257558"/>
            <a:ext cx="1059756" cy="739657"/>
            <a:chOff x="688221" y="1432929"/>
            <a:chExt cx="1059756" cy="739657"/>
          </a:xfrm>
        </p:grpSpPr>
        <p:pic>
          <p:nvPicPr>
            <p:cNvPr id="47" name="Picture 46" descr="A QR code on a white background&#10;https://openpreservation.org/donate/">
              <a:extLst>
                <a:ext uri="{FF2B5EF4-FFF2-40B4-BE49-F238E27FC236}">
                  <a16:creationId xmlns:a16="http://schemas.microsoft.com/office/drawing/2014/main" id="{5E55FB18-0203-029E-C6EC-F3E620C86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099" y="1544537"/>
              <a:ext cx="540000" cy="540000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E10716B-536B-CD5A-B454-D216BD9F9886}"/>
                </a:ext>
              </a:extLst>
            </p:cNvPr>
            <p:cNvSpPr txBox="1"/>
            <p:nvPr/>
          </p:nvSpPr>
          <p:spPr>
            <a:xfrm>
              <a:off x="965852" y="1432929"/>
              <a:ext cx="50449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Donate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CABAA78-C703-F90B-41BD-3FE5BAEE96F7}"/>
                </a:ext>
              </a:extLst>
            </p:cNvPr>
            <p:cNvSpPr txBox="1"/>
            <p:nvPr/>
          </p:nvSpPr>
          <p:spPr>
            <a:xfrm>
              <a:off x="688221" y="2018698"/>
              <a:ext cx="105975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https://openpreservation.org/donate/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505CEF36-4D7C-929C-0C94-128D937DFDAF}"/>
              </a:ext>
            </a:extLst>
          </p:cNvPr>
          <p:cNvGrpSpPr/>
          <p:nvPr/>
        </p:nvGrpSpPr>
        <p:grpSpPr>
          <a:xfrm>
            <a:off x="86730" y="4860785"/>
            <a:ext cx="1831134" cy="1891945"/>
            <a:chOff x="85403" y="4564858"/>
            <a:chExt cx="2126777" cy="2197406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00C2A44B-DD20-1416-D191-3A8ABA5C4459}"/>
                </a:ext>
              </a:extLst>
            </p:cNvPr>
            <p:cNvGrpSpPr/>
            <p:nvPr/>
          </p:nvGrpSpPr>
          <p:grpSpPr>
            <a:xfrm>
              <a:off x="85403" y="4564858"/>
              <a:ext cx="2126777" cy="2197406"/>
              <a:chOff x="92007" y="5067301"/>
              <a:chExt cx="1598738" cy="1780321"/>
            </a:xfrm>
          </p:grpSpPr>
          <p:pic>
            <p:nvPicPr>
              <p:cNvPr id="58" name="Graphic 57">
                <a:extLst>
                  <a:ext uri="{FF2B5EF4-FFF2-40B4-BE49-F238E27FC236}">
                    <a16:creationId xmlns:a16="http://schemas.microsoft.com/office/drawing/2014/main" id="{5298A781-803F-9D01-4149-1483E720163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1">
                <a:extLs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rcRect l="20218" t="21921" r="18463" b="34996"/>
              <a:stretch/>
            </p:blipFill>
            <p:spPr>
              <a:xfrm>
                <a:off x="92007" y="6391024"/>
                <a:ext cx="529509" cy="456598"/>
              </a:xfrm>
              <a:prstGeom prst="rect">
                <a:avLst/>
              </a:prstGeom>
            </p:spPr>
          </p:pic>
          <p:sp>
            <p:nvSpPr>
              <p:cNvPr id="59" name="Speech Bubble: Rectangle with Corners Rounded 58">
                <a:extLst>
                  <a:ext uri="{FF2B5EF4-FFF2-40B4-BE49-F238E27FC236}">
                    <a16:creationId xmlns:a16="http://schemas.microsoft.com/office/drawing/2014/main" id="{1BC8F998-41C5-6F45-2A69-4711306E4659}"/>
                  </a:ext>
                </a:extLst>
              </p:cNvPr>
              <p:cNvSpPr/>
              <p:nvPr/>
            </p:nvSpPr>
            <p:spPr>
              <a:xfrm>
                <a:off x="252953" y="5067301"/>
                <a:ext cx="1437792" cy="1180122"/>
              </a:xfrm>
              <a:prstGeom prst="wedgeRoundRectCallout">
                <a:avLst>
                  <a:gd name="adj1" fmla="val -32369"/>
                  <a:gd name="adj2" fmla="val 68150"/>
                  <a:gd name="adj3" fmla="val 16667"/>
                </a:avLst>
              </a:prstGeom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89" name="Language QR">
              <a:extLst>
                <a:ext uri="{FF2B5EF4-FFF2-40B4-BE49-F238E27FC236}">
                  <a16:creationId xmlns:a16="http://schemas.microsoft.com/office/drawing/2014/main" id="{449BC991-C584-C87D-9122-BB9393721882}"/>
                </a:ext>
              </a:extLst>
            </p:cNvPr>
            <p:cNvGrpSpPr/>
            <p:nvPr/>
          </p:nvGrpSpPr>
          <p:grpSpPr>
            <a:xfrm>
              <a:off x="425694" y="4646692"/>
              <a:ext cx="1673612" cy="1310283"/>
              <a:chOff x="425694" y="4646692"/>
              <a:chExt cx="1673612" cy="1310283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30DE04DB-72F4-CA57-1D2B-F9B4A58E7836}"/>
                  </a:ext>
                </a:extLst>
              </p:cNvPr>
              <p:cNvGrpSpPr/>
              <p:nvPr/>
            </p:nvGrpSpPr>
            <p:grpSpPr>
              <a:xfrm>
                <a:off x="425694" y="4646692"/>
                <a:ext cx="529979" cy="674388"/>
                <a:chOff x="340922" y="4435512"/>
                <a:chExt cx="870095" cy="1107180"/>
              </a:xfrm>
            </p:grpSpPr>
            <p:pic>
              <p:nvPicPr>
                <p:cNvPr id="65" name="Picture 64">
                  <a:extLst>
                    <a:ext uri="{FF2B5EF4-FFF2-40B4-BE49-F238E27FC236}">
                      <a16:creationId xmlns:a16="http://schemas.microsoft.com/office/drawing/2014/main" id="{AFBF4911-3E53-42E9-0F41-3FF1FE8764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60470" y="4587100"/>
                  <a:ext cx="830997" cy="830996"/>
                </a:xfrm>
                <a:prstGeom prst="rect">
                  <a:avLst/>
                </a:prstGeom>
              </p:spPr>
            </p:pic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044C96E9-22D7-DD9D-C4B6-2EF602F4716B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https://jmp.sh/lUZfxxce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43C1408D-3F44-77C1-84AF-7CD3E3377FBA}"/>
                    </a:ext>
                  </a:extLst>
                </p:cNvPr>
                <p:cNvSpPr txBox="1"/>
                <p:nvPr/>
              </p:nvSpPr>
              <p:spPr>
                <a:xfrm>
                  <a:off x="458767" y="4435512"/>
                  <a:ext cx="601994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中文</a:t>
                  </a:r>
                  <a:endParaRPr lang="en-GB" sz="450" dirty="0"/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922F1B12-0B6E-3BCB-0697-E3F756A58CA4}"/>
                  </a:ext>
                </a:extLst>
              </p:cNvPr>
              <p:cNvGrpSpPr/>
              <p:nvPr/>
            </p:nvGrpSpPr>
            <p:grpSpPr>
              <a:xfrm>
                <a:off x="986401" y="4646692"/>
                <a:ext cx="548798" cy="672600"/>
                <a:chOff x="340922" y="4435512"/>
                <a:chExt cx="900991" cy="1104245"/>
              </a:xfrm>
            </p:grpSpPr>
            <p:pic>
              <p:nvPicPr>
                <p:cNvPr id="73" name="Picture 72">
                  <a:extLst>
                    <a:ext uri="{FF2B5EF4-FFF2-40B4-BE49-F238E27FC236}">
                      <a16:creationId xmlns:a16="http://schemas.microsoft.com/office/drawing/2014/main" id="{952B4F7A-F66F-6CC0-22D2-1F64747536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6DC9568D-3E4B-1037-36F9-66A703B9A67F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900991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https://jmp.sh/b2qjBCXu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7C55319A-1B1A-61A4-074F-3E49156CA502}"/>
                    </a:ext>
                  </a:extLst>
                </p:cNvPr>
                <p:cNvSpPr txBox="1"/>
                <p:nvPr/>
              </p:nvSpPr>
              <p:spPr>
                <a:xfrm>
                  <a:off x="383926" y="4435512"/>
                  <a:ext cx="78074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/>
                    <a:t>English</a:t>
                  </a: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9C58210E-1A22-0187-FD97-1E7733EC8BF5}"/>
                  </a:ext>
                </a:extLst>
              </p:cNvPr>
              <p:cNvGrpSpPr/>
              <p:nvPr/>
            </p:nvGrpSpPr>
            <p:grpSpPr>
              <a:xfrm>
                <a:off x="1513963" y="4646692"/>
                <a:ext cx="585343" cy="672600"/>
                <a:chOff x="286506" y="4435512"/>
                <a:chExt cx="960989" cy="1104245"/>
              </a:xfrm>
            </p:grpSpPr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2EE8165B-C4F8-A789-DCC6-4FAE646E7D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82E0DB8E-82F6-EBCE-5F2B-486D91843CAB}"/>
                    </a:ext>
                  </a:extLst>
                </p:cNvPr>
                <p:cNvSpPr txBox="1"/>
                <p:nvPr/>
              </p:nvSpPr>
              <p:spPr>
                <a:xfrm>
                  <a:off x="340923" y="5305006"/>
                  <a:ext cx="906572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https://jmp.sh/NLYhlFG6</a:t>
                  </a:r>
                </a:p>
              </p:txBody>
            </p: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BE894DCC-E3B7-9865-AD2D-35000DC2BE98}"/>
                    </a:ext>
                  </a:extLst>
                </p:cNvPr>
                <p:cNvSpPr txBox="1"/>
                <p:nvPr/>
              </p:nvSpPr>
              <p:spPr>
                <a:xfrm>
                  <a:off x="286506" y="4435512"/>
                  <a:ext cx="960989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Nederlands</a:t>
                  </a:r>
                  <a:endParaRPr lang="en-GB" sz="450" dirty="0"/>
                </a:p>
              </p:txBody>
            </p:sp>
          </p:grpSp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36FC53AD-106A-C5C0-2C66-836A2D9ACF53}"/>
                  </a:ext>
                </a:extLst>
              </p:cNvPr>
              <p:cNvGrpSpPr/>
              <p:nvPr/>
            </p:nvGrpSpPr>
            <p:grpSpPr>
              <a:xfrm>
                <a:off x="696817" y="5282587"/>
                <a:ext cx="529979" cy="674388"/>
                <a:chOff x="340922" y="4435512"/>
                <a:chExt cx="870095" cy="1107180"/>
              </a:xfrm>
            </p:grpSpPr>
            <p:pic>
              <p:nvPicPr>
                <p:cNvPr id="81" name="Picture 80">
                  <a:extLst>
                    <a:ext uri="{FF2B5EF4-FFF2-40B4-BE49-F238E27FC236}">
                      <a16:creationId xmlns:a16="http://schemas.microsoft.com/office/drawing/2014/main" id="{00CF26C7-7CAF-5628-09C5-2FCFD2AA7C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C6FF7A8F-6417-014A-C062-F77B08959D60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https://jmp.sh/jY4JzgcJ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409E903-4DBB-49D4-182E-39C9BDFFA982}"/>
                    </a:ext>
                  </a:extLst>
                </p:cNvPr>
                <p:cNvSpPr txBox="1"/>
                <p:nvPr/>
              </p:nvSpPr>
              <p:spPr>
                <a:xfrm>
                  <a:off x="385126" y="4435512"/>
                  <a:ext cx="77906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Français</a:t>
                  </a:r>
                  <a:endParaRPr lang="en-GB" sz="450" dirty="0"/>
                </a:p>
              </p:txBody>
            </p:sp>
          </p:grp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61C01969-4786-6583-8C47-888C50F7535D}"/>
                  </a:ext>
                </a:extLst>
              </p:cNvPr>
              <p:cNvGrpSpPr/>
              <p:nvPr/>
            </p:nvGrpSpPr>
            <p:grpSpPr>
              <a:xfrm>
                <a:off x="1271113" y="5282586"/>
                <a:ext cx="550561" cy="672600"/>
                <a:chOff x="336349" y="4435512"/>
                <a:chExt cx="903885" cy="1104245"/>
              </a:xfrm>
            </p:grpSpPr>
            <p:pic>
              <p:nvPicPr>
                <p:cNvPr id="85" name="Picture 84">
                  <a:extLst>
                    <a:ext uri="{FF2B5EF4-FFF2-40B4-BE49-F238E27FC236}">
                      <a16:creationId xmlns:a16="http://schemas.microsoft.com/office/drawing/2014/main" id="{78DB19E7-E5B6-24EE-BF06-98A9E82F73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1" y="4587100"/>
                  <a:ext cx="830994" cy="830996"/>
                </a:xfrm>
                <a:prstGeom prst="rect">
                  <a:avLst/>
                </a:prstGeom>
              </p:spPr>
            </p:pic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F81CC9D0-BDAC-9B78-9549-F88524808B00}"/>
                    </a:ext>
                  </a:extLst>
                </p:cNvPr>
                <p:cNvSpPr txBox="1"/>
                <p:nvPr/>
              </p:nvSpPr>
              <p:spPr>
                <a:xfrm>
                  <a:off x="336349" y="5305006"/>
                  <a:ext cx="903885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https://jmp.sh/8q0BdIWW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7E8BA4A9-2898-3592-B5DE-59C9B59CFA36}"/>
                    </a:ext>
                  </a:extLst>
                </p:cNvPr>
                <p:cNvSpPr txBox="1"/>
                <p:nvPr/>
              </p:nvSpPr>
              <p:spPr>
                <a:xfrm>
                  <a:off x="389727" y="4435512"/>
                  <a:ext cx="764472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Español</a:t>
                  </a:r>
                  <a:endParaRPr lang="en-GB" sz="450" dirty="0"/>
                </a:p>
              </p:txBody>
            </p:sp>
          </p:grpSp>
        </p:grpSp>
      </p:grpSp>
      <p:sp>
        <p:nvSpPr>
          <p:cNvPr id="63" name="Clear hot - centre">
            <a:extLst>
              <a:ext uri="{FF2B5EF4-FFF2-40B4-BE49-F238E27FC236}">
                <a16:creationId xmlns:a16="http://schemas.microsoft.com/office/drawing/2014/main" id="{E9CE2293-A71F-D158-4539-B7850F8F5710}"/>
              </a:ext>
            </a:extLst>
          </p:cNvPr>
          <p:cNvSpPr/>
          <p:nvPr/>
        </p:nvSpPr>
        <p:spPr>
          <a:xfrm>
            <a:off x="5236495" y="2702457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Clear hot - jhove">
            <a:extLst>
              <a:ext uri="{FF2B5EF4-FFF2-40B4-BE49-F238E27FC236}">
                <a16:creationId xmlns:a16="http://schemas.microsoft.com/office/drawing/2014/main" id="{5115888D-2CDF-F1A0-3B78-5D2EFBC23242}"/>
              </a:ext>
            </a:extLst>
          </p:cNvPr>
          <p:cNvSpPr/>
          <p:nvPr/>
        </p:nvSpPr>
        <p:spPr>
          <a:xfrm>
            <a:off x="5155035" y="101715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Clear hot - viper">
            <a:extLst>
              <a:ext uri="{FF2B5EF4-FFF2-40B4-BE49-F238E27FC236}">
                <a16:creationId xmlns:a16="http://schemas.microsoft.com/office/drawing/2014/main" id="{281422D8-F8D2-E428-67F0-48AA2E587EC7}"/>
              </a:ext>
            </a:extLst>
          </p:cNvPr>
          <p:cNvSpPr/>
          <p:nvPr/>
        </p:nvSpPr>
        <p:spPr>
          <a:xfrm>
            <a:off x="7766253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FC1CE945-7991-F6FD-2E08-71633EAB7E7B}"/>
              </a:ext>
            </a:extLst>
          </p:cNvPr>
          <p:cNvPicPr>
            <a:picLocks noChangeAspect="1"/>
          </p:cNvPicPr>
          <p:nvPr/>
        </p:nvPicPr>
        <p:blipFill rotWithShape="1"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 l="26944" t="10248" r="25149" b="28269"/>
          <a:stretch/>
        </p:blipFill>
        <p:spPr>
          <a:xfrm>
            <a:off x="851506" y="6258699"/>
            <a:ext cx="337560" cy="541531"/>
          </a:xfrm>
          <a:prstGeom prst="rect">
            <a:avLst/>
          </a:prstGeom>
        </p:spPr>
      </p:pic>
      <p:sp>
        <p:nvSpPr>
          <p:cNvPr id="99" name="Hover-off">
            <a:hlinkClick r:id="" action="ppaction://hlinkshowjump?jump=firstslide"/>
            <a:hlinkHover r:id="" action="ppaction://hlinkshowjump?jump=firstslide"/>
            <a:extLst>
              <a:ext uri="{FF2B5EF4-FFF2-40B4-BE49-F238E27FC236}">
                <a16:creationId xmlns:a16="http://schemas.microsoft.com/office/drawing/2014/main" id="{4D063F41-02AA-797C-BB81-A4C67E0F433F}"/>
              </a:ext>
            </a:extLst>
          </p:cNvPr>
          <p:cNvSpPr/>
          <p:nvPr/>
        </p:nvSpPr>
        <p:spPr>
          <a:xfrm>
            <a:off x="0" y="-1"/>
            <a:ext cx="12171543" cy="687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Clear hot - vera">
            <a:extLst>
              <a:ext uri="{FF2B5EF4-FFF2-40B4-BE49-F238E27FC236}">
                <a16:creationId xmlns:a16="http://schemas.microsoft.com/office/drawing/2014/main" id="{7A075140-3A4C-C995-C061-B51CF3B052BE}"/>
              </a:ext>
            </a:extLst>
          </p:cNvPr>
          <p:cNvSpPr/>
          <p:nvPr/>
        </p:nvSpPr>
        <p:spPr>
          <a:xfrm>
            <a:off x="6848637" y="4955162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Clear hot - jplyser">
            <a:extLst>
              <a:ext uri="{FF2B5EF4-FFF2-40B4-BE49-F238E27FC236}">
                <a16:creationId xmlns:a16="http://schemas.microsoft.com/office/drawing/2014/main" id="{328CAF41-13D3-6D8C-37B6-E213AD7D54F1}"/>
              </a:ext>
            </a:extLst>
          </p:cNvPr>
          <p:cNvSpPr/>
          <p:nvPr/>
        </p:nvSpPr>
        <p:spPr>
          <a:xfrm>
            <a:off x="3676423" y="4913898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Clear hot - fido">
            <a:extLst>
              <a:ext uri="{FF2B5EF4-FFF2-40B4-BE49-F238E27FC236}">
                <a16:creationId xmlns:a16="http://schemas.microsoft.com/office/drawing/2014/main" id="{74AB16A4-BAFA-3273-EA4E-80AC74FD2816}"/>
              </a:ext>
            </a:extLst>
          </p:cNvPr>
          <p:cNvSpPr/>
          <p:nvPr/>
        </p:nvSpPr>
        <p:spPr>
          <a:xfrm>
            <a:off x="2705325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1" name="Hover hot">
            <a:extLst>
              <a:ext uri="{FF2B5EF4-FFF2-40B4-BE49-F238E27FC236}">
                <a16:creationId xmlns:a16="http://schemas.microsoft.com/office/drawing/2014/main" id="{31E59C19-2215-82D7-29BE-04DC701C9D9F}"/>
              </a:ext>
            </a:extLst>
          </p:cNvPr>
          <p:cNvGrpSpPr/>
          <p:nvPr/>
        </p:nvGrpSpPr>
        <p:grpSpPr>
          <a:xfrm>
            <a:off x="6848637" y="4933033"/>
            <a:ext cx="1719010" cy="1916983"/>
            <a:chOff x="10351247" y="4117788"/>
            <a:chExt cx="1300309" cy="1300309"/>
          </a:xfrm>
        </p:grpSpPr>
        <p:sp>
          <p:nvSpPr>
            <p:cNvPr id="92" name="Oval 91">
              <a:hlinkClick r:id="rId30" action="ppaction://hlinksldjump"/>
              <a:extLst>
                <a:ext uri="{FF2B5EF4-FFF2-40B4-BE49-F238E27FC236}">
                  <a16:creationId xmlns:a16="http://schemas.microsoft.com/office/drawing/2014/main" id="{005FD584-388B-DAC8-AE4A-5CF7058EECFC}"/>
                </a:ext>
              </a:extLst>
            </p:cNvPr>
            <p:cNvSpPr/>
            <p:nvPr/>
          </p:nvSpPr>
          <p:spPr>
            <a:xfrm>
              <a:off x="10351247" y="4117788"/>
              <a:ext cx="1300309" cy="1300309"/>
            </a:xfrm>
            <a:prstGeom prst="ellipse">
              <a:avLst/>
            </a:prstGeom>
            <a:solidFill>
              <a:schemeClr val="bg1">
                <a:lumMod val="85000"/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3" name="Graphic 92">
              <a:extLst>
                <a:ext uri="{FF2B5EF4-FFF2-40B4-BE49-F238E27FC236}">
                  <a16:creationId xmlns:a16="http://schemas.microsoft.com/office/drawing/2014/main" id="{FEAEF02F-4713-3E56-C424-E5D8DAFF51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1">
              <a:extLs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rcRect l="13697" t="8824" r="13041" b="28444"/>
            <a:stretch/>
          </p:blipFill>
          <p:spPr>
            <a:xfrm>
              <a:off x="10593899" y="4331764"/>
              <a:ext cx="815004" cy="872356"/>
            </a:xfrm>
            <a:prstGeom prst="rect">
              <a:avLst/>
            </a:prstGeom>
          </p:spPr>
        </p:pic>
      </p:grpSp>
      <p:sp>
        <p:nvSpPr>
          <p:cNvPr id="100" name="Title 99">
            <a:extLst>
              <a:ext uri="{FF2B5EF4-FFF2-40B4-BE49-F238E27FC236}">
                <a16:creationId xmlns:a16="http://schemas.microsoft.com/office/drawing/2014/main" id="{DED9CBF1-6837-D962-C6F1-D5A817DD7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2" y="-495416"/>
            <a:ext cx="1719010" cy="455309"/>
          </a:xfrm>
        </p:spPr>
        <p:txBody>
          <a:bodyPr>
            <a:normAutofit/>
          </a:bodyPr>
          <a:lstStyle/>
          <a:p>
            <a:r>
              <a:rPr lang="en-GB" sz="1600" dirty="0"/>
              <a:t>Hover - Vera</a:t>
            </a:r>
            <a:endParaRPr lang="en-GB" dirty="0"/>
          </a:p>
        </p:txBody>
      </p:sp>
      <p:sp>
        <p:nvSpPr>
          <p:cNvPr id="2" name="Rectangle: Diagonal Corners Rounded 1">
            <a:extLst>
              <a:ext uri="{FF2B5EF4-FFF2-40B4-BE49-F238E27FC236}">
                <a16:creationId xmlns:a16="http://schemas.microsoft.com/office/drawing/2014/main" id="{AEC4AD0F-583B-FDC4-3876-0EAF90DB84C2}"/>
              </a:ext>
            </a:extLst>
          </p:cNvPr>
          <p:cNvSpPr/>
          <p:nvPr/>
        </p:nvSpPr>
        <p:spPr>
          <a:xfrm>
            <a:off x="9114876" y="3445246"/>
            <a:ext cx="2705664" cy="3307484"/>
          </a:xfrm>
          <a:prstGeom prst="round2Diag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Description: </a:t>
            </a:r>
            <a:r>
              <a:rPr lang="en-GB" dirty="0">
                <a:solidFill>
                  <a:schemeClr val="tx1"/>
                </a:solidFill>
              </a:rPr>
              <a:t>Complete opensource PDF/A validator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Latest release: </a:t>
            </a:r>
            <a:r>
              <a:rPr lang="en-GB" dirty="0">
                <a:solidFill>
                  <a:schemeClr val="tx1"/>
                </a:solidFill>
              </a:rPr>
              <a:t>1.26 Release (May, 2024)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Downloads: </a:t>
            </a:r>
            <a:r>
              <a:rPr lang="en-GB" dirty="0">
                <a:solidFill>
                  <a:schemeClr val="tx1"/>
                </a:solidFill>
              </a:rPr>
              <a:t>39,169</a:t>
            </a:r>
          </a:p>
        </p:txBody>
      </p:sp>
    </p:spTree>
    <p:extLst>
      <p:ext uri="{BB962C8B-B14F-4D97-AF65-F5344CB8AC3E}">
        <p14:creationId xmlns:p14="http://schemas.microsoft.com/office/powerpoint/2010/main" val="4285620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784BEF0A-9AE0-4E54-5D06-894248DE08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8473939" y="-8453739"/>
            <a:ext cx="13953744" cy="179405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8262A7-2987-3831-D80B-35A9FE08F52F}"/>
              </a:ext>
            </a:extLst>
          </p:cNvPr>
          <p:cNvSpPr txBox="1"/>
          <p:nvPr/>
        </p:nvSpPr>
        <p:spPr>
          <a:xfrm>
            <a:off x="104503" y="-378"/>
            <a:ext cx="5085806" cy="830997"/>
          </a:xfrm>
          <a:prstGeom prst="rect">
            <a:avLst/>
          </a:prstGeom>
          <a:noFill/>
          <a:effectLst>
            <a:outerShdw blurRad="50800" dist="127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2400" b="1" dirty="0"/>
              <a:t>The Open Preservation Foundation Family Tree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0388D4B-BFF1-6EE3-C47B-8A3696C390BB}"/>
              </a:ext>
            </a:extLst>
          </p:cNvPr>
          <p:cNvSpPr/>
          <p:nvPr/>
        </p:nvSpPr>
        <p:spPr>
          <a:xfrm>
            <a:off x="6248400" y="-4468942"/>
            <a:ext cx="9211390" cy="14342798"/>
          </a:xfrm>
          <a:custGeom>
            <a:avLst/>
            <a:gdLst>
              <a:gd name="connsiteX0" fmla="*/ 2214303 w 2314302"/>
              <a:gd name="connsiteY0" fmla="*/ 1331199 h 3603535"/>
              <a:gd name="connsiteX1" fmla="*/ 2179097 w 2314302"/>
              <a:gd name="connsiteY1" fmla="*/ 1393956 h 3603535"/>
              <a:gd name="connsiteX2" fmla="*/ 2139063 w 2314302"/>
              <a:gd name="connsiteY2" fmla="*/ 1453759 h 3603535"/>
              <a:gd name="connsiteX3" fmla="*/ 2094464 w 2314302"/>
              <a:gd name="connsiteY3" fmla="*/ 1510249 h 3603535"/>
              <a:gd name="connsiteX4" fmla="*/ 2045591 w 2314302"/>
              <a:gd name="connsiteY4" fmla="*/ 1563050 h 3603535"/>
              <a:gd name="connsiteX5" fmla="*/ 1992700 w 2314302"/>
              <a:gd name="connsiteY5" fmla="*/ 1611863 h 3603535"/>
              <a:gd name="connsiteX6" fmla="*/ 1936121 w 2314302"/>
              <a:gd name="connsiteY6" fmla="*/ 1656350 h 3603535"/>
              <a:gd name="connsiteX7" fmla="*/ 1876265 w 2314302"/>
              <a:gd name="connsiteY7" fmla="*/ 1696294 h 3603535"/>
              <a:gd name="connsiteX8" fmla="*/ 1813418 w 2314302"/>
              <a:gd name="connsiteY8" fmla="*/ 1731380 h 3603535"/>
              <a:gd name="connsiteX9" fmla="*/ 1748022 w 2314302"/>
              <a:gd name="connsiteY9" fmla="*/ 1761427 h 3603535"/>
              <a:gd name="connsiteX10" fmla="*/ 1680489 w 2314302"/>
              <a:gd name="connsiteY10" fmla="*/ 1786257 h 3603535"/>
              <a:gd name="connsiteX11" fmla="*/ 1611202 w 2314302"/>
              <a:gd name="connsiteY11" fmla="*/ 1805704 h 3603535"/>
              <a:gd name="connsiteX12" fmla="*/ 1540596 w 2314302"/>
              <a:gd name="connsiteY12" fmla="*/ 1819641 h 3603535"/>
              <a:gd name="connsiteX13" fmla="*/ 1469112 w 2314302"/>
              <a:gd name="connsiteY13" fmla="*/ 1827985 h 3603535"/>
              <a:gd name="connsiteX14" fmla="*/ 1397186 w 2314302"/>
              <a:gd name="connsiteY14" fmla="*/ 1830714 h 3603535"/>
              <a:gd name="connsiteX15" fmla="*/ 1325298 w 2314302"/>
              <a:gd name="connsiteY15" fmla="*/ 1827753 h 3603535"/>
              <a:gd name="connsiteX16" fmla="*/ 1253837 w 2314302"/>
              <a:gd name="connsiteY16" fmla="*/ 1819176 h 3603535"/>
              <a:gd name="connsiteX17" fmla="*/ 1327082 w 2314302"/>
              <a:gd name="connsiteY17" fmla="*/ 1675707 h 3603535"/>
              <a:gd name="connsiteX18" fmla="*/ 1373998 w 2314302"/>
              <a:gd name="connsiteY18" fmla="*/ 1678721 h 3603535"/>
              <a:gd name="connsiteX19" fmla="*/ 1420997 w 2314302"/>
              <a:gd name="connsiteY19" fmla="*/ 1678841 h 3603535"/>
              <a:gd name="connsiteX20" fmla="*/ 1467913 w 2314302"/>
              <a:gd name="connsiteY20" fmla="*/ 1676059 h 3603535"/>
              <a:gd name="connsiteX21" fmla="*/ 1514567 w 2314302"/>
              <a:gd name="connsiteY21" fmla="*/ 1670407 h 3603535"/>
              <a:gd name="connsiteX22" fmla="*/ 1560808 w 2314302"/>
              <a:gd name="connsiteY22" fmla="*/ 1661913 h 3603535"/>
              <a:gd name="connsiteX23" fmla="*/ 1606404 w 2314302"/>
              <a:gd name="connsiteY23" fmla="*/ 1650577 h 3603535"/>
              <a:gd name="connsiteX24" fmla="*/ 1651236 w 2314302"/>
              <a:gd name="connsiteY24" fmla="*/ 1636468 h 3603535"/>
              <a:gd name="connsiteX25" fmla="*/ 1695108 w 2314302"/>
              <a:gd name="connsiteY25" fmla="*/ 1619630 h 3603535"/>
              <a:gd name="connsiteX26" fmla="*/ 1737894 w 2314302"/>
              <a:gd name="connsiteY26" fmla="*/ 1600093 h 3603535"/>
              <a:gd name="connsiteX27" fmla="*/ 1779359 w 2314302"/>
              <a:gd name="connsiteY27" fmla="*/ 1578014 h 3603535"/>
              <a:gd name="connsiteX28" fmla="*/ 1819393 w 2314302"/>
              <a:gd name="connsiteY28" fmla="*/ 1553387 h 3603535"/>
              <a:gd name="connsiteX29" fmla="*/ 1857845 w 2314302"/>
              <a:gd name="connsiteY29" fmla="*/ 1526353 h 3603535"/>
              <a:gd name="connsiteX30" fmla="*/ 1894565 w 2314302"/>
              <a:gd name="connsiteY30" fmla="*/ 1497010 h 3603535"/>
              <a:gd name="connsiteX31" fmla="*/ 1929418 w 2314302"/>
              <a:gd name="connsiteY31" fmla="*/ 1465470 h 3603535"/>
              <a:gd name="connsiteX32" fmla="*/ 1962240 w 2314302"/>
              <a:gd name="connsiteY32" fmla="*/ 1431853 h 3603535"/>
              <a:gd name="connsiteX33" fmla="*/ 1992962 w 2314302"/>
              <a:gd name="connsiteY33" fmla="*/ 1396273 h 3603535"/>
              <a:gd name="connsiteX34" fmla="*/ 2021429 w 2314302"/>
              <a:gd name="connsiteY34" fmla="*/ 1358871 h 3603535"/>
              <a:gd name="connsiteX35" fmla="*/ 2047548 w 2314302"/>
              <a:gd name="connsiteY35" fmla="*/ 1319774 h 3603535"/>
              <a:gd name="connsiteX36" fmla="*/ 2071186 w 2314302"/>
              <a:gd name="connsiteY36" fmla="*/ 1279155 h 3603535"/>
              <a:gd name="connsiteX37" fmla="*/ 2092327 w 2314302"/>
              <a:gd name="connsiteY37" fmla="*/ 1237195 h 3603535"/>
              <a:gd name="connsiteX38" fmla="*/ 2110808 w 2314302"/>
              <a:gd name="connsiteY38" fmla="*/ 1193967 h 3603535"/>
              <a:gd name="connsiteX39" fmla="*/ 2126618 w 2314302"/>
              <a:gd name="connsiteY39" fmla="*/ 1149720 h 3603535"/>
              <a:gd name="connsiteX40" fmla="*/ 2139678 w 2314302"/>
              <a:gd name="connsiteY40" fmla="*/ 1104559 h 3603535"/>
              <a:gd name="connsiteX41" fmla="*/ 2149934 w 2314302"/>
              <a:gd name="connsiteY41" fmla="*/ 1058700 h 3603535"/>
              <a:gd name="connsiteX42" fmla="*/ 2157341 w 2314302"/>
              <a:gd name="connsiteY42" fmla="*/ 1012286 h 3603535"/>
              <a:gd name="connsiteX43" fmla="*/ 2161876 w 2314302"/>
              <a:gd name="connsiteY43" fmla="*/ 965490 h 3603535"/>
              <a:gd name="connsiteX44" fmla="*/ 2163548 w 2314302"/>
              <a:gd name="connsiteY44" fmla="*/ 918514 h 3603535"/>
              <a:gd name="connsiteX45" fmla="*/ 2162319 w 2314302"/>
              <a:gd name="connsiteY45" fmla="*/ 871538 h 3603535"/>
              <a:gd name="connsiteX46" fmla="*/ 2158188 w 2314302"/>
              <a:gd name="connsiteY46" fmla="*/ 824712 h 3603535"/>
              <a:gd name="connsiteX47" fmla="*/ 2151193 w 2314302"/>
              <a:gd name="connsiteY47" fmla="*/ 778238 h 3603535"/>
              <a:gd name="connsiteX48" fmla="*/ 2141380 w 2314302"/>
              <a:gd name="connsiteY48" fmla="*/ 732289 h 3603535"/>
              <a:gd name="connsiteX49" fmla="*/ 2128725 w 2314302"/>
              <a:gd name="connsiteY49" fmla="*/ 687015 h 3603535"/>
              <a:gd name="connsiteX50" fmla="*/ 2113326 w 2314302"/>
              <a:gd name="connsiteY50" fmla="*/ 642588 h 3603535"/>
              <a:gd name="connsiteX51" fmla="*/ 2095229 w 2314302"/>
              <a:gd name="connsiteY51" fmla="*/ 599218 h 3603535"/>
              <a:gd name="connsiteX52" fmla="*/ 2074492 w 2314302"/>
              <a:gd name="connsiteY52" fmla="*/ 557048 h 3603535"/>
              <a:gd name="connsiteX53" fmla="*/ 2051214 w 2314302"/>
              <a:gd name="connsiteY53" fmla="*/ 516227 h 3603535"/>
              <a:gd name="connsiteX54" fmla="*/ 2025469 w 2314302"/>
              <a:gd name="connsiteY54" fmla="*/ 476898 h 3603535"/>
              <a:gd name="connsiteX55" fmla="*/ 1997326 w 2314302"/>
              <a:gd name="connsiteY55" fmla="*/ 439233 h 3603535"/>
              <a:gd name="connsiteX56" fmla="*/ 1966955 w 2314302"/>
              <a:gd name="connsiteY56" fmla="*/ 403390 h 3603535"/>
              <a:gd name="connsiteX57" fmla="*/ 1934426 w 2314302"/>
              <a:gd name="connsiteY57" fmla="*/ 369451 h 3603535"/>
              <a:gd name="connsiteX58" fmla="*/ 1899865 w 2314302"/>
              <a:gd name="connsiteY58" fmla="*/ 337589 h 3603535"/>
              <a:gd name="connsiteX59" fmla="*/ 1863408 w 2314302"/>
              <a:gd name="connsiteY59" fmla="*/ 307924 h 3603535"/>
              <a:gd name="connsiteX60" fmla="*/ 1825218 w 2314302"/>
              <a:gd name="connsiteY60" fmla="*/ 280537 h 3603535"/>
              <a:gd name="connsiteX61" fmla="*/ 1785394 w 2314302"/>
              <a:gd name="connsiteY61" fmla="*/ 255558 h 3603535"/>
              <a:gd name="connsiteX62" fmla="*/ 1744131 w 2314302"/>
              <a:gd name="connsiteY62" fmla="*/ 233067 h 3603535"/>
              <a:gd name="connsiteX63" fmla="*/ 1701548 w 2314302"/>
              <a:gd name="connsiteY63" fmla="*/ 213185 h 3603535"/>
              <a:gd name="connsiteX64" fmla="*/ 1657826 w 2314302"/>
              <a:gd name="connsiteY64" fmla="*/ 195934 h 3603535"/>
              <a:gd name="connsiteX65" fmla="*/ 1613106 w 2314302"/>
              <a:gd name="connsiteY65" fmla="*/ 181412 h 3603535"/>
              <a:gd name="connsiteX66" fmla="*/ 1567600 w 2314302"/>
              <a:gd name="connsiteY66" fmla="*/ 169665 h 3603535"/>
              <a:gd name="connsiteX67" fmla="*/ 1521471 w 2314302"/>
              <a:gd name="connsiteY67" fmla="*/ 160736 h 3603535"/>
              <a:gd name="connsiteX68" fmla="*/ 1474855 w 2314302"/>
              <a:gd name="connsiteY68" fmla="*/ 154641 h 3603535"/>
              <a:gd name="connsiteX69" fmla="*/ 1427969 w 2314302"/>
              <a:gd name="connsiteY69" fmla="*/ 151455 h 3603535"/>
              <a:gd name="connsiteX70" fmla="*/ 1380963 w 2314302"/>
              <a:gd name="connsiteY70" fmla="*/ 151132 h 3603535"/>
              <a:gd name="connsiteX71" fmla="*/ 1334047 w 2314302"/>
              <a:gd name="connsiteY71" fmla="*/ 153704 h 3603535"/>
              <a:gd name="connsiteX72" fmla="*/ 1287371 w 2314302"/>
              <a:gd name="connsiteY72" fmla="*/ 159184 h 3603535"/>
              <a:gd name="connsiteX73" fmla="*/ 1241100 w 2314302"/>
              <a:gd name="connsiteY73" fmla="*/ 167498 h 3603535"/>
              <a:gd name="connsiteX74" fmla="*/ 1195443 w 2314302"/>
              <a:gd name="connsiteY74" fmla="*/ 178654 h 3603535"/>
              <a:gd name="connsiteX75" fmla="*/ 1150551 w 2314302"/>
              <a:gd name="connsiteY75" fmla="*/ 192598 h 3603535"/>
              <a:gd name="connsiteX76" fmla="*/ 1106597 w 2314302"/>
              <a:gd name="connsiteY76" fmla="*/ 209264 h 3603535"/>
              <a:gd name="connsiteX77" fmla="*/ 1063751 w 2314302"/>
              <a:gd name="connsiteY77" fmla="*/ 228591 h 3603535"/>
              <a:gd name="connsiteX78" fmla="*/ 1022196 w 2314302"/>
              <a:gd name="connsiteY78" fmla="*/ 250520 h 3603535"/>
              <a:gd name="connsiteX79" fmla="*/ 982042 w 2314302"/>
              <a:gd name="connsiteY79" fmla="*/ 274975 h 3603535"/>
              <a:gd name="connsiteX80" fmla="*/ 943508 w 2314302"/>
              <a:gd name="connsiteY80" fmla="*/ 301859 h 3603535"/>
              <a:gd name="connsiteX81" fmla="*/ 906668 w 2314302"/>
              <a:gd name="connsiteY81" fmla="*/ 331029 h 3603535"/>
              <a:gd name="connsiteX82" fmla="*/ 871672 w 2314302"/>
              <a:gd name="connsiteY82" fmla="*/ 362449 h 3603535"/>
              <a:gd name="connsiteX83" fmla="*/ 838693 w 2314302"/>
              <a:gd name="connsiteY83" fmla="*/ 395923 h 3603535"/>
              <a:gd name="connsiteX84" fmla="*/ 807858 w 2314302"/>
              <a:gd name="connsiteY84" fmla="*/ 431384 h 3603535"/>
              <a:gd name="connsiteX85" fmla="*/ 779249 w 2314302"/>
              <a:gd name="connsiteY85" fmla="*/ 468666 h 3603535"/>
              <a:gd name="connsiteX86" fmla="*/ 752980 w 2314302"/>
              <a:gd name="connsiteY86" fmla="*/ 507643 h 3603535"/>
              <a:gd name="connsiteX87" fmla="*/ 729140 w 2314302"/>
              <a:gd name="connsiteY87" fmla="*/ 548179 h 3603535"/>
              <a:gd name="connsiteX88" fmla="*/ 707848 w 2314302"/>
              <a:gd name="connsiteY88" fmla="*/ 590079 h 3603535"/>
              <a:gd name="connsiteX89" fmla="*/ 689196 w 2314302"/>
              <a:gd name="connsiteY89" fmla="*/ 633217 h 3603535"/>
              <a:gd name="connsiteX90" fmla="*/ 673205 w 2314302"/>
              <a:gd name="connsiteY90" fmla="*/ 677412 h 3603535"/>
              <a:gd name="connsiteX91" fmla="*/ 659965 w 2314302"/>
              <a:gd name="connsiteY91" fmla="*/ 722506 h 3603535"/>
              <a:gd name="connsiteX92" fmla="*/ 649544 w 2314302"/>
              <a:gd name="connsiteY92" fmla="*/ 768342 h 3603535"/>
              <a:gd name="connsiteX93" fmla="*/ 641927 w 2314302"/>
              <a:gd name="connsiteY93" fmla="*/ 814726 h 3603535"/>
              <a:gd name="connsiteX94" fmla="*/ 637182 w 2314302"/>
              <a:gd name="connsiteY94" fmla="*/ 861470 h 3603535"/>
              <a:gd name="connsiteX95" fmla="*/ 635338 w 2314302"/>
              <a:gd name="connsiteY95" fmla="*/ 908438 h 3603535"/>
              <a:gd name="connsiteX96" fmla="*/ 636395 w 2314302"/>
              <a:gd name="connsiteY96" fmla="*/ 955444 h 3603535"/>
              <a:gd name="connsiteX97" fmla="*/ 640316 w 2314302"/>
              <a:gd name="connsiteY97" fmla="*/ 1002270 h 3603535"/>
              <a:gd name="connsiteX98" fmla="*/ 647115 w 2314302"/>
              <a:gd name="connsiteY98" fmla="*/ 1048774 h 3603535"/>
              <a:gd name="connsiteX99" fmla="*/ 656749 w 2314302"/>
              <a:gd name="connsiteY99" fmla="*/ 1094782 h 3603535"/>
              <a:gd name="connsiteX100" fmla="*/ 669224 w 2314302"/>
              <a:gd name="connsiteY100" fmla="*/ 1140087 h 3603535"/>
              <a:gd name="connsiteX101" fmla="*/ 684420 w 2314302"/>
              <a:gd name="connsiteY101" fmla="*/ 1184566 h 3603535"/>
              <a:gd name="connsiteX102" fmla="*/ 702375 w 2314302"/>
              <a:gd name="connsiteY102" fmla="*/ 1228026 h 3603535"/>
              <a:gd name="connsiteX103" fmla="*/ 722932 w 2314302"/>
              <a:gd name="connsiteY103" fmla="*/ 1270286 h 3603535"/>
              <a:gd name="connsiteX104" fmla="*/ 746038 w 2314302"/>
              <a:gd name="connsiteY104" fmla="*/ 1311197 h 3603535"/>
              <a:gd name="connsiteX105" fmla="*/ 771632 w 2314302"/>
              <a:gd name="connsiteY105" fmla="*/ 1350616 h 3603535"/>
              <a:gd name="connsiteX106" fmla="*/ 799596 w 2314302"/>
              <a:gd name="connsiteY106" fmla="*/ 1388393 h 3603535"/>
              <a:gd name="connsiteX107" fmla="*/ 829854 w 2314302"/>
              <a:gd name="connsiteY107" fmla="*/ 1424386 h 3603535"/>
              <a:gd name="connsiteX108" fmla="*/ 862241 w 2314302"/>
              <a:gd name="connsiteY108" fmla="*/ 1458445 h 3603535"/>
              <a:gd name="connsiteX109" fmla="*/ 896652 w 2314302"/>
              <a:gd name="connsiteY109" fmla="*/ 1490420 h 3603535"/>
              <a:gd name="connsiteX110" fmla="*/ 932990 w 2314302"/>
              <a:gd name="connsiteY110" fmla="*/ 1520265 h 3603535"/>
              <a:gd name="connsiteX111" fmla="*/ 971089 w 2314302"/>
              <a:gd name="connsiteY111" fmla="*/ 1547794 h 3603535"/>
              <a:gd name="connsiteX112" fmla="*/ 1010800 w 2314302"/>
              <a:gd name="connsiteY112" fmla="*/ 1572916 h 3603535"/>
              <a:gd name="connsiteX113" fmla="*/ 1051974 w 2314302"/>
              <a:gd name="connsiteY113" fmla="*/ 1595580 h 3603535"/>
              <a:gd name="connsiteX114" fmla="*/ 1121381 w 2314302"/>
              <a:gd name="connsiteY114" fmla="*/ 1626774 h 3603535"/>
              <a:gd name="connsiteX115" fmla="*/ 1052296 w 2314302"/>
              <a:gd name="connsiteY115" fmla="*/ 1762245 h 3603535"/>
              <a:gd name="connsiteX116" fmla="*/ 112777 w 2314302"/>
              <a:gd name="connsiteY116" fmla="*/ 3603536 h 3603535"/>
              <a:gd name="connsiteX117" fmla="*/ 0 w 2314302"/>
              <a:gd name="connsiteY117" fmla="*/ 3490617 h 3603535"/>
              <a:gd name="connsiteX118" fmla="*/ 916976 w 2314302"/>
              <a:gd name="connsiteY118" fmla="*/ 1693452 h 3603535"/>
              <a:gd name="connsiteX119" fmla="*/ 880368 w 2314302"/>
              <a:gd name="connsiteY119" fmla="*/ 1669560 h 3603535"/>
              <a:gd name="connsiteX120" fmla="*/ 844900 w 2314302"/>
              <a:gd name="connsiteY120" fmla="*/ 1643935 h 3603535"/>
              <a:gd name="connsiteX121" fmla="*/ 810729 w 2314302"/>
              <a:gd name="connsiteY121" fmla="*/ 1616609 h 3603535"/>
              <a:gd name="connsiteX122" fmla="*/ 777900 w 2314302"/>
              <a:gd name="connsiteY122" fmla="*/ 1587738 h 3603535"/>
              <a:gd name="connsiteX123" fmla="*/ 746473 w 2314302"/>
              <a:gd name="connsiteY123" fmla="*/ 1557278 h 3603535"/>
              <a:gd name="connsiteX124" fmla="*/ 716545 w 2314302"/>
              <a:gd name="connsiteY124" fmla="*/ 1525386 h 3603535"/>
              <a:gd name="connsiteX125" fmla="*/ 688199 w 2314302"/>
              <a:gd name="connsiteY125" fmla="*/ 1492091 h 3603535"/>
              <a:gd name="connsiteX126" fmla="*/ 661464 w 2314302"/>
              <a:gd name="connsiteY126" fmla="*/ 1457478 h 3603535"/>
              <a:gd name="connsiteX127" fmla="*/ 636395 w 2314302"/>
              <a:gd name="connsiteY127" fmla="*/ 1421628 h 3603535"/>
              <a:gd name="connsiteX128" fmla="*/ 613086 w 2314302"/>
              <a:gd name="connsiteY128" fmla="*/ 1384615 h 3603535"/>
              <a:gd name="connsiteX129" fmla="*/ 591555 w 2314302"/>
              <a:gd name="connsiteY129" fmla="*/ 1346545 h 3603535"/>
              <a:gd name="connsiteX130" fmla="*/ 571853 w 2314302"/>
              <a:gd name="connsiteY130" fmla="*/ 1307479 h 3603535"/>
              <a:gd name="connsiteX131" fmla="*/ 554071 w 2314302"/>
              <a:gd name="connsiteY131" fmla="*/ 1267535 h 3603535"/>
              <a:gd name="connsiteX132" fmla="*/ 538199 w 2314302"/>
              <a:gd name="connsiteY132" fmla="*/ 1226767 h 3603535"/>
              <a:gd name="connsiteX133" fmla="*/ 524322 w 2314302"/>
              <a:gd name="connsiteY133" fmla="*/ 1185271 h 3603535"/>
              <a:gd name="connsiteX134" fmla="*/ 512402 w 2314302"/>
              <a:gd name="connsiteY134" fmla="*/ 1143190 h 3603535"/>
              <a:gd name="connsiteX135" fmla="*/ 502529 w 2314302"/>
              <a:gd name="connsiteY135" fmla="*/ 1100578 h 3603535"/>
              <a:gd name="connsiteX136" fmla="*/ 494710 w 2314302"/>
              <a:gd name="connsiteY136" fmla="*/ 1057530 h 3603535"/>
              <a:gd name="connsiteX137" fmla="*/ 488944 w 2314302"/>
              <a:gd name="connsiteY137" fmla="*/ 1014190 h 3603535"/>
              <a:gd name="connsiteX138" fmla="*/ 485256 w 2314302"/>
              <a:gd name="connsiteY138" fmla="*/ 970610 h 3603535"/>
              <a:gd name="connsiteX139" fmla="*/ 483674 w 2314302"/>
              <a:gd name="connsiteY139" fmla="*/ 926888 h 3603535"/>
              <a:gd name="connsiteX140" fmla="*/ 484139 w 2314302"/>
              <a:gd name="connsiteY140" fmla="*/ 883136 h 3603535"/>
              <a:gd name="connsiteX141" fmla="*/ 486718 w 2314302"/>
              <a:gd name="connsiteY141" fmla="*/ 839473 h 3603535"/>
              <a:gd name="connsiteX142" fmla="*/ 491403 w 2314302"/>
              <a:gd name="connsiteY142" fmla="*/ 795984 h 3603535"/>
              <a:gd name="connsiteX143" fmla="*/ 498136 w 2314302"/>
              <a:gd name="connsiteY143" fmla="*/ 752764 h 3603535"/>
              <a:gd name="connsiteX144" fmla="*/ 506922 w 2314302"/>
              <a:gd name="connsiteY144" fmla="*/ 709918 h 3603535"/>
              <a:gd name="connsiteX145" fmla="*/ 517763 w 2314302"/>
              <a:gd name="connsiteY145" fmla="*/ 667538 h 3603535"/>
              <a:gd name="connsiteX146" fmla="*/ 530590 w 2314302"/>
              <a:gd name="connsiteY146" fmla="*/ 625720 h 3603535"/>
              <a:gd name="connsiteX147" fmla="*/ 545434 w 2314302"/>
              <a:gd name="connsiteY147" fmla="*/ 584577 h 3603535"/>
              <a:gd name="connsiteX148" fmla="*/ 562182 w 2314302"/>
              <a:gd name="connsiteY148" fmla="*/ 544191 h 3603535"/>
              <a:gd name="connsiteX149" fmla="*/ 580872 w 2314302"/>
              <a:gd name="connsiteY149" fmla="*/ 504629 h 3603535"/>
              <a:gd name="connsiteX150" fmla="*/ 601429 w 2314302"/>
              <a:gd name="connsiteY150" fmla="*/ 466035 h 3603535"/>
              <a:gd name="connsiteX151" fmla="*/ 623800 w 2314302"/>
              <a:gd name="connsiteY151" fmla="*/ 428430 h 3603535"/>
              <a:gd name="connsiteX152" fmla="*/ 647962 w 2314302"/>
              <a:gd name="connsiteY152" fmla="*/ 391972 h 3603535"/>
              <a:gd name="connsiteX153" fmla="*/ 673819 w 2314302"/>
              <a:gd name="connsiteY153" fmla="*/ 356684 h 3603535"/>
              <a:gd name="connsiteX154" fmla="*/ 701318 w 2314302"/>
              <a:gd name="connsiteY154" fmla="*/ 322678 h 3603535"/>
              <a:gd name="connsiteX155" fmla="*/ 730429 w 2314302"/>
              <a:gd name="connsiteY155" fmla="*/ 290029 h 3603535"/>
              <a:gd name="connsiteX156" fmla="*/ 761062 w 2314302"/>
              <a:gd name="connsiteY156" fmla="*/ 258811 h 3603535"/>
              <a:gd name="connsiteX157" fmla="*/ 793156 w 2314302"/>
              <a:gd name="connsiteY157" fmla="*/ 229086 h 3603535"/>
              <a:gd name="connsiteX158" fmla="*/ 826630 w 2314302"/>
              <a:gd name="connsiteY158" fmla="*/ 200942 h 3603535"/>
              <a:gd name="connsiteX159" fmla="*/ 861416 w 2314302"/>
              <a:gd name="connsiteY159" fmla="*/ 174410 h 3603535"/>
              <a:gd name="connsiteX160" fmla="*/ 897439 w 2314302"/>
              <a:gd name="connsiteY160" fmla="*/ 149580 h 3603535"/>
              <a:gd name="connsiteX161" fmla="*/ 934571 w 2314302"/>
              <a:gd name="connsiteY161" fmla="*/ 126497 h 3603535"/>
              <a:gd name="connsiteX162" fmla="*/ 972791 w 2314302"/>
              <a:gd name="connsiteY162" fmla="*/ 105213 h 3603535"/>
              <a:gd name="connsiteX163" fmla="*/ 1011977 w 2314302"/>
              <a:gd name="connsiteY163" fmla="*/ 85796 h 3603535"/>
              <a:gd name="connsiteX164" fmla="*/ 1052064 w 2314302"/>
              <a:gd name="connsiteY164" fmla="*/ 68253 h 3603535"/>
              <a:gd name="connsiteX165" fmla="*/ 1092915 w 2314302"/>
              <a:gd name="connsiteY165" fmla="*/ 52645 h 3603535"/>
              <a:gd name="connsiteX166" fmla="*/ 1134470 w 2314302"/>
              <a:gd name="connsiteY166" fmla="*/ 39030 h 3603535"/>
              <a:gd name="connsiteX167" fmla="*/ 1176641 w 2314302"/>
              <a:gd name="connsiteY167" fmla="*/ 27372 h 3603535"/>
              <a:gd name="connsiteX168" fmla="*/ 1219313 w 2314302"/>
              <a:gd name="connsiteY168" fmla="*/ 17769 h 3603535"/>
              <a:gd name="connsiteX169" fmla="*/ 1262421 w 2314302"/>
              <a:gd name="connsiteY169" fmla="*/ 10242 h 3603535"/>
              <a:gd name="connsiteX170" fmla="*/ 1305821 w 2314302"/>
              <a:gd name="connsiteY170" fmla="*/ 4732 h 3603535"/>
              <a:gd name="connsiteX171" fmla="*/ 1349423 w 2314302"/>
              <a:gd name="connsiteY171" fmla="*/ 1336 h 3603535"/>
              <a:gd name="connsiteX172" fmla="*/ 1393146 w 2314302"/>
              <a:gd name="connsiteY172" fmla="*/ 16 h 3603535"/>
              <a:gd name="connsiteX173" fmla="*/ 1436868 w 2314302"/>
              <a:gd name="connsiteY173" fmla="*/ 781 h 3603535"/>
              <a:gd name="connsiteX174" fmla="*/ 1480508 w 2314302"/>
              <a:gd name="connsiteY174" fmla="*/ 3652 h 3603535"/>
              <a:gd name="connsiteX175" fmla="*/ 1523967 w 2314302"/>
              <a:gd name="connsiteY175" fmla="*/ 8570 h 3603535"/>
              <a:gd name="connsiteX176" fmla="*/ 1567157 w 2314302"/>
              <a:gd name="connsiteY176" fmla="*/ 15595 h 3603535"/>
              <a:gd name="connsiteX177" fmla="*/ 1609943 w 2314302"/>
              <a:gd name="connsiteY177" fmla="*/ 24651 h 3603535"/>
              <a:gd name="connsiteX178" fmla="*/ 1652263 w 2314302"/>
              <a:gd name="connsiteY178" fmla="*/ 35747 h 3603535"/>
              <a:gd name="connsiteX179" fmla="*/ 1693991 w 2314302"/>
              <a:gd name="connsiteY179" fmla="*/ 48866 h 3603535"/>
              <a:gd name="connsiteX180" fmla="*/ 1735052 w 2314302"/>
              <a:gd name="connsiteY180" fmla="*/ 63950 h 3603535"/>
              <a:gd name="connsiteX181" fmla="*/ 1775318 w 2314302"/>
              <a:gd name="connsiteY181" fmla="*/ 80991 h 3603535"/>
              <a:gd name="connsiteX182" fmla="*/ 1814767 w 2314302"/>
              <a:gd name="connsiteY182" fmla="*/ 99936 h 3603535"/>
              <a:gd name="connsiteX183" fmla="*/ 1854268 w 2314302"/>
              <a:gd name="connsiteY183" fmla="*/ 121317 h 3603535"/>
              <a:gd name="connsiteX184" fmla="*/ 1892690 w 2314302"/>
              <a:gd name="connsiteY184" fmla="*/ 144602 h 3603535"/>
              <a:gd name="connsiteX185" fmla="*/ 1929913 w 2314302"/>
              <a:gd name="connsiteY185" fmla="*/ 169755 h 3603535"/>
              <a:gd name="connsiteX186" fmla="*/ 1965876 w 2314302"/>
              <a:gd name="connsiteY186" fmla="*/ 196699 h 3603535"/>
              <a:gd name="connsiteX187" fmla="*/ 2000459 w 2314302"/>
              <a:gd name="connsiteY187" fmla="*/ 225367 h 3603535"/>
              <a:gd name="connsiteX188" fmla="*/ 2033581 w 2314302"/>
              <a:gd name="connsiteY188" fmla="*/ 255737 h 3603535"/>
              <a:gd name="connsiteX189" fmla="*/ 2065211 w 2314302"/>
              <a:gd name="connsiteY189" fmla="*/ 287660 h 3603535"/>
              <a:gd name="connsiteX190" fmla="*/ 2095199 w 2314302"/>
              <a:gd name="connsiteY190" fmla="*/ 321096 h 3603535"/>
              <a:gd name="connsiteX191" fmla="*/ 2123514 w 2314302"/>
              <a:gd name="connsiteY191" fmla="*/ 355979 h 3603535"/>
              <a:gd name="connsiteX192" fmla="*/ 2150106 w 2314302"/>
              <a:gd name="connsiteY192" fmla="*/ 392205 h 3603535"/>
              <a:gd name="connsiteX193" fmla="*/ 2174854 w 2314302"/>
              <a:gd name="connsiteY193" fmla="*/ 429689 h 3603535"/>
              <a:gd name="connsiteX194" fmla="*/ 2197750 w 2314302"/>
              <a:gd name="connsiteY194" fmla="*/ 468344 h 3603535"/>
              <a:gd name="connsiteX195" fmla="*/ 2218719 w 2314302"/>
              <a:gd name="connsiteY195" fmla="*/ 508085 h 3603535"/>
              <a:gd name="connsiteX196" fmla="*/ 2237731 w 2314302"/>
              <a:gd name="connsiteY196" fmla="*/ 548794 h 3603535"/>
              <a:gd name="connsiteX197" fmla="*/ 2254711 w 2314302"/>
              <a:gd name="connsiteY197" fmla="*/ 590402 h 3603535"/>
              <a:gd name="connsiteX198" fmla="*/ 2269616 w 2314302"/>
              <a:gd name="connsiteY198" fmla="*/ 632782 h 3603535"/>
              <a:gd name="connsiteX199" fmla="*/ 2282413 w 2314302"/>
              <a:gd name="connsiteY199" fmla="*/ 675860 h 3603535"/>
              <a:gd name="connsiteX200" fmla="*/ 2293103 w 2314302"/>
              <a:gd name="connsiteY200" fmla="*/ 719492 h 3603535"/>
              <a:gd name="connsiteX201" fmla="*/ 2301657 w 2314302"/>
              <a:gd name="connsiteY201" fmla="*/ 763597 h 3603535"/>
              <a:gd name="connsiteX202" fmla="*/ 2308015 w 2314302"/>
              <a:gd name="connsiteY202" fmla="*/ 808084 h 3603535"/>
              <a:gd name="connsiteX203" fmla="*/ 2312168 w 2314302"/>
              <a:gd name="connsiteY203" fmla="*/ 852795 h 3603535"/>
              <a:gd name="connsiteX204" fmla="*/ 2314132 w 2314302"/>
              <a:gd name="connsiteY204" fmla="*/ 897695 h 3603535"/>
              <a:gd name="connsiteX205" fmla="*/ 2313900 w 2314302"/>
              <a:gd name="connsiteY205" fmla="*/ 942617 h 3603535"/>
              <a:gd name="connsiteX206" fmla="*/ 2311441 w 2314302"/>
              <a:gd name="connsiteY206" fmla="*/ 987478 h 3603535"/>
              <a:gd name="connsiteX207" fmla="*/ 2306778 w 2314302"/>
              <a:gd name="connsiteY207" fmla="*/ 1032168 h 3603535"/>
              <a:gd name="connsiteX208" fmla="*/ 2299956 w 2314302"/>
              <a:gd name="connsiteY208" fmla="*/ 1076595 h 3603535"/>
              <a:gd name="connsiteX209" fmla="*/ 2290967 w 2314302"/>
              <a:gd name="connsiteY209" fmla="*/ 1120610 h 3603535"/>
              <a:gd name="connsiteX210" fmla="*/ 2279811 w 2314302"/>
              <a:gd name="connsiteY210" fmla="*/ 1164129 h 3603535"/>
              <a:gd name="connsiteX211" fmla="*/ 2266512 w 2314302"/>
              <a:gd name="connsiteY211" fmla="*/ 1207027 h 3603535"/>
              <a:gd name="connsiteX212" fmla="*/ 2251173 w 2314302"/>
              <a:gd name="connsiteY212" fmla="*/ 1249257 h 3603535"/>
              <a:gd name="connsiteX213" fmla="*/ 2233742 w 2314302"/>
              <a:gd name="connsiteY213" fmla="*/ 1290671 h 3603535"/>
              <a:gd name="connsiteX214" fmla="*/ 2214303 w 2314302"/>
              <a:gd name="connsiteY214" fmla="*/ 1331199 h 3603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2314302" h="3603535">
                <a:moveTo>
                  <a:pt x="2214303" y="1331199"/>
                </a:moveTo>
                <a:cubicBezTo>
                  <a:pt x="2203402" y="1352573"/>
                  <a:pt x="2191662" y="1373489"/>
                  <a:pt x="2179097" y="1393956"/>
                </a:cubicBezTo>
                <a:cubicBezTo>
                  <a:pt x="2166532" y="1414423"/>
                  <a:pt x="2153210" y="1434372"/>
                  <a:pt x="2139063" y="1453759"/>
                </a:cubicBezTo>
                <a:cubicBezTo>
                  <a:pt x="2124954" y="1473169"/>
                  <a:pt x="2110073" y="1492002"/>
                  <a:pt x="2094464" y="1510249"/>
                </a:cubicBezTo>
                <a:cubicBezTo>
                  <a:pt x="2078885" y="1528489"/>
                  <a:pt x="2062572" y="1546092"/>
                  <a:pt x="2045591" y="1563050"/>
                </a:cubicBezTo>
                <a:cubicBezTo>
                  <a:pt x="2028603" y="1580031"/>
                  <a:pt x="2010970" y="1596284"/>
                  <a:pt x="1992700" y="1611863"/>
                </a:cubicBezTo>
                <a:cubicBezTo>
                  <a:pt x="1974423" y="1627442"/>
                  <a:pt x="1955568" y="1642263"/>
                  <a:pt x="1936121" y="1656350"/>
                </a:cubicBezTo>
                <a:cubicBezTo>
                  <a:pt x="1916703" y="1670467"/>
                  <a:pt x="1896731" y="1683759"/>
                  <a:pt x="1876265" y="1696294"/>
                </a:cubicBezTo>
                <a:cubicBezTo>
                  <a:pt x="1855761" y="1708799"/>
                  <a:pt x="1834821" y="1720516"/>
                  <a:pt x="1813418" y="1731380"/>
                </a:cubicBezTo>
                <a:cubicBezTo>
                  <a:pt x="1792006" y="1742243"/>
                  <a:pt x="1770220" y="1752259"/>
                  <a:pt x="1748022" y="1761427"/>
                </a:cubicBezTo>
                <a:cubicBezTo>
                  <a:pt x="1725853" y="1770589"/>
                  <a:pt x="1703332" y="1778850"/>
                  <a:pt x="1680489" y="1786257"/>
                </a:cubicBezTo>
                <a:cubicBezTo>
                  <a:pt x="1657654" y="1793634"/>
                  <a:pt x="1634548" y="1800112"/>
                  <a:pt x="1611202" y="1805704"/>
                </a:cubicBezTo>
                <a:cubicBezTo>
                  <a:pt x="1587834" y="1811267"/>
                  <a:pt x="1564286" y="1815923"/>
                  <a:pt x="1540596" y="1819641"/>
                </a:cubicBezTo>
                <a:cubicBezTo>
                  <a:pt x="1516875" y="1823360"/>
                  <a:pt x="1493035" y="1826141"/>
                  <a:pt x="1469112" y="1827985"/>
                </a:cubicBezTo>
                <a:cubicBezTo>
                  <a:pt x="1445159" y="1829837"/>
                  <a:pt x="1421199" y="1830744"/>
                  <a:pt x="1397186" y="1830714"/>
                </a:cubicBezTo>
                <a:cubicBezTo>
                  <a:pt x="1373174" y="1830654"/>
                  <a:pt x="1349221" y="1829687"/>
                  <a:pt x="1325298" y="1827753"/>
                </a:cubicBezTo>
                <a:cubicBezTo>
                  <a:pt x="1301338" y="1825849"/>
                  <a:pt x="1277527" y="1822985"/>
                  <a:pt x="1253837" y="1819176"/>
                </a:cubicBezTo>
                <a:lnTo>
                  <a:pt x="1327082" y="1675707"/>
                </a:lnTo>
                <a:cubicBezTo>
                  <a:pt x="1342691" y="1677199"/>
                  <a:pt x="1358330" y="1678196"/>
                  <a:pt x="1373998" y="1678721"/>
                </a:cubicBezTo>
                <a:cubicBezTo>
                  <a:pt x="1389660" y="1679253"/>
                  <a:pt x="1405328" y="1679283"/>
                  <a:pt x="1420997" y="1678841"/>
                </a:cubicBezTo>
                <a:cubicBezTo>
                  <a:pt x="1436665" y="1678399"/>
                  <a:pt x="1452304" y="1677461"/>
                  <a:pt x="1467913" y="1676059"/>
                </a:cubicBezTo>
                <a:cubicBezTo>
                  <a:pt x="1483522" y="1674650"/>
                  <a:pt x="1499070" y="1672776"/>
                  <a:pt x="1514567" y="1670407"/>
                </a:cubicBezTo>
                <a:cubicBezTo>
                  <a:pt x="1530055" y="1668060"/>
                  <a:pt x="1545461" y="1665226"/>
                  <a:pt x="1560808" y="1661913"/>
                </a:cubicBezTo>
                <a:cubicBezTo>
                  <a:pt x="1576124" y="1658606"/>
                  <a:pt x="1591320" y="1654828"/>
                  <a:pt x="1606404" y="1650577"/>
                </a:cubicBezTo>
                <a:cubicBezTo>
                  <a:pt x="1621481" y="1646334"/>
                  <a:pt x="1636444" y="1641618"/>
                  <a:pt x="1651236" y="1636468"/>
                </a:cubicBezTo>
                <a:cubicBezTo>
                  <a:pt x="1666028" y="1631280"/>
                  <a:pt x="1680669" y="1625687"/>
                  <a:pt x="1695108" y="1619630"/>
                </a:cubicBezTo>
                <a:cubicBezTo>
                  <a:pt x="1709570" y="1613535"/>
                  <a:pt x="1723837" y="1607035"/>
                  <a:pt x="1737894" y="1600093"/>
                </a:cubicBezTo>
                <a:cubicBezTo>
                  <a:pt x="1751920" y="1593151"/>
                  <a:pt x="1765767" y="1585804"/>
                  <a:pt x="1779359" y="1578014"/>
                </a:cubicBezTo>
                <a:cubicBezTo>
                  <a:pt x="1792943" y="1570195"/>
                  <a:pt x="1806303" y="1561993"/>
                  <a:pt x="1819393" y="1553387"/>
                </a:cubicBezTo>
                <a:cubicBezTo>
                  <a:pt x="1832483" y="1544773"/>
                  <a:pt x="1845310" y="1535754"/>
                  <a:pt x="1857845" y="1526353"/>
                </a:cubicBezTo>
                <a:cubicBezTo>
                  <a:pt x="1870380" y="1516951"/>
                  <a:pt x="1882615" y="1507175"/>
                  <a:pt x="1894565" y="1497010"/>
                </a:cubicBezTo>
                <a:cubicBezTo>
                  <a:pt x="1906515" y="1486851"/>
                  <a:pt x="1918113" y="1476333"/>
                  <a:pt x="1929418" y="1465470"/>
                </a:cubicBezTo>
                <a:cubicBezTo>
                  <a:pt x="1940716" y="1454607"/>
                  <a:pt x="1951639" y="1443391"/>
                  <a:pt x="1962240" y="1431853"/>
                </a:cubicBezTo>
                <a:cubicBezTo>
                  <a:pt x="1972841" y="1420316"/>
                  <a:pt x="1983096" y="1408455"/>
                  <a:pt x="1992962" y="1396273"/>
                </a:cubicBezTo>
                <a:cubicBezTo>
                  <a:pt x="2002829" y="1384090"/>
                  <a:pt x="2012320" y="1371615"/>
                  <a:pt x="2021429" y="1358871"/>
                </a:cubicBezTo>
                <a:cubicBezTo>
                  <a:pt x="2030537" y="1346103"/>
                  <a:pt x="2039234" y="1333073"/>
                  <a:pt x="2047548" y="1319774"/>
                </a:cubicBezTo>
                <a:cubicBezTo>
                  <a:pt x="2055839" y="1306482"/>
                  <a:pt x="2063719" y="1292950"/>
                  <a:pt x="2071186" y="1279155"/>
                </a:cubicBezTo>
                <a:cubicBezTo>
                  <a:pt x="2078683" y="1265398"/>
                  <a:pt x="2085707" y="1251394"/>
                  <a:pt x="2092327" y="1237195"/>
                </a:cubicBezTo>
                <a:cubicBezTo>
                  <a:pt x="2098917" y="1222958"/>
                  <a:pt x="2105095" y="1208556"/>
                  <a:pt x="2110808" y="1193967"/>
                </a:cubicBezTo>
                <a:cubicBezTo>
                  <a:pt x="2116542" y="1179386"/>
                  <a:pt x="2121790" y="1164624"/>
                  <a:pt x="2126618" y="1149720"/>
                </a:cubicBezTo>
                <a:cubicBezTo>
                  <a:pt x="2131424" y="1134786"/>
                  <a:pt x="2135787" y="1119732"/>
                  <a:pt x="2139678" y="1104559"/>
                </a:cubicBezTo>
                <a:cubicBezTo>
                  <a:pt x="2143546" y="1089362"/>
                  <a:pt x="2146973" y="1074076"/>
                  <a:pt x="2149934" y="1058700"/>
                </a:cubicBezTo>
                <a:cubicBezTo>
                  <a:pt x="2152858" y="1043301"/>
                  <a:pt x="2155347" y="1027835"/>
                  <a:pt x="2157341" y="1012286"/>
                </a:cubicBezTo>
                <a:cubicBezTo>
                  <a:pt x="2159335" y="996737"/>
                  <a:pt x="2160857" y="981129"/>
                  <a:pt x="2161876" y="965490"/>
                </a:cubicBezTo>
                <a:cubicBezTo>
                  <a:pt x="2162904" y="949851"/>
                  <a:pt x="2163458" y="934183"/>
                  <a:pt x="2163548" y="918514"/>
                </a:cubicBezTo>
                <a:cubicBezTo>
                  <a:pt x="2163608" y="902845"/>
                  <a:pt x="2163196" y="887177"/>
                  <a:pt x="2162319" y="871538"/>
                </a:cubicBezTo>
                <a:cubicBezTo>
                  <a:pt x="2161412" y="855877"/>
                  <a:pt x="2160032" y="840291"/>
                  <a:pt x="2158188" y="824712"/>
                </a:cubicBezTo>
                <a:cubicBezTo>
                  <a:pt x="2156344" y="809163"/>
                  <a:pt x="2154005" y="793675"/>
                  <a:pt x="2151193" y="778238"/>
                </a:cubicBezTo>
                <a:cubicBezTo>
                  <a:pt x="2148404" y="762802"/>
                  <a:pt x="2145129" y="747493"/>
                  <a:pt x="2141380" y="732289"/>
                </a:cubicBezTo>
                <a:cubicBezTo>
                  <a:pt x="2137632" y="717063"/>
                  <a:pt x="2133411" y="701979"/>
                  <a:pt x="2128725" y="687015"/>
                </a:cubicBezTo>
                <a:cubicBezTo>
                  <a:pt x="2124039" y="672051"/>
                  <a:pt x="2118919" y="657230"/>
                  <a:pt x="2113326" y="642588"/>
                </a:cubicBezTo>
                <a:cubicBezTo>
                  <a:pt x="2107734" y="627947"/>
                  <a:pt x="2101699" y="613507"/>
                  <a:pt x="2095229" y="599218"/>
                </a:cubicBezTo>
                <a:cubicBezTo>
                  <a:pt x="2088751" y="584959"/>
                  <a:pt x="2081846" y="570902"/>
                  <a:pt x="2074492" y="557048"/>
                </a:cubicBezTo>
                <a:cubicBezTo>
                  <a:pt x="2067145" y="543201"/>
                  <a:pt x="2059378" y="529579"/>
                  <a:pt x="2051214" y="516227"/>
                </a:cubicBezTo>
                <a:cubicBezTo>
                  <a:pt x="2043042" y="502845"/>
                  <a:pt x="2034458" y="489755"/>
                  <a:pt x="2025469" y="476898"/>
                </a:cubicBezTo>
                <a:cubicBezTo>
                  <a:pt x="2016480" y="464070"/>
                  <a:pt x="2007109" y="451506"/>
                  <a:pt x="1997326" y="439233"/>
                </a:cubicBezTo>
                <a:cubicBezTo>
                  <a:pt x="1987572" y="426968"/>
                  <a:pt x="1977444" y="415018"/>
                  <a:pt x="1966955" y="403390"/>
                </a:cubicBezTo>
                <a:cubicBezTo>
                  <a:pt x="1956445" y="391732"/>
                  <a:pt x="1945612" y="380434"/>
                  <a:pt x="1934426" y="369451"/>
                </a:cubicBezTo>
                <a:cubicBezTo>
                  <a:pt x="1923233" y="358468"/>
                  <a:pt x="1911725" y="347868"/>
                  <a:pt x="1899865" y="337589"/>
                </a:cubicBezTo>
                <a:cubicBezTo>
                  <a:pt x="1888035" y="327341"/>
                  <a:pt x="1875883" y="317437"/>
                  <a:pt x="1863408" y="307924"/>
                </a:cubicBezTo>
                <a:cubicBezTo>
                  <a:pt x="1850962" y="298403"/>
                  <a:pt x="1838218" y="289264"/>
                  <a:pt x="1825218" y="280537"/>
                </a:cubicBezTo>
                <a:cubicBezTo>
                  <a:pt x="1812188" y="271811"/>
                  <a:pt x="1798918" y="263467"/>
                  <a:pt x="1785394" y="255558"/>
                </a:cubicBezTo>
                <a:cubicBezTo>
                  <a:pt x="1771862" y="247656"/>
                  <a:pt x="1758128" y="240159"/>
                  <a:pt x="1744131" y="233067"/>
                </a:cubicBezTo>
                <a:cubicBezTo>
                  <a:pt x="1730134" y="226012"/>
                  <a:pt x="1715957" y="219362"/>
                  <a:pt x="1701548" y="213185"/>
                </a:cubicBezTo>
                <a:cubicBezTo>
                  <a:pt x="1687139" y="206977"/>
                  <a:pt x="1672587" y="201235"/>
                  <a:pt x="1657826" y="195934"/>
                </a:cubicBezTo>
                <a:cubicBezTo>
                  <a:pt x="1643064" y="190634"/>
                  <a:pt x="1628160" y="185776"/>
                  <a:pt x="1613106" y="181412"/>
                </a:cubicBezTo>
                <a:cubicBezTo>
                  <a:pt x="1598082" y="177019"/>
                  <a:pt x="1582916" y="173091"/>
                  <a:pt x="1567600" y="169665"/>
                </a:cubicBezTo>
                <a:cubicBezTo>
                  <a:pt x="1552314" y="166209"/>
                  <a:pt x="1536938" y="163225"/>
                  <a:pt x="1521471" y="160736"/>
                </a:cubicBezTo>
                <a:cubicBezTo>
                  <a:pt x="1505982" y="158217"/>
                  <a:pt x="1490464" y="156193"/>
                  <a:pt x="1474855" y="154641"/>
                </a:cubicBezTo>
                <a:cubicBezTo>
                  <a:pt x="1459276" y="153089"/>
                  <a:pt x="1443638" y="152039"/>
                  <a:pt x="1427969" y="151455"/>
                </a:cubicBezTo>
                <a:cubicBezTo>
                  <a:pt x="1412300" y="150862"/>
                  <a:pt x="1396632" y="150750"/>
                  <a:pt x="1380963" y="151132"/>
                </a:cubicBezTo>
                <a:cubicBezTo>
                  <a:pt x="1365294" y="151507"/>
                  <a:pt x="1349663" y="152392"/>
                  <a:pt x="1334047" y="153704"/>
                </a:cubicBezTo>
                <a:cubicBezTo>
                  <a:pt x="1318416" y="155053"/>
                  <a:pt x="1302860" y="156868"/>
                  <a:pt x="1287371" y="159184"/>
                </a:cubicBezTo>
                <a:cubicBezTo>
                  <a:pt x="1271852" y="161471"/>
                  <a:pt x="1256446" y="164252"/>
                  <a:pt x="1241100" y="167498"/>
                </a:cubicBezTo>
                <a:cubicBezTo>
                  <a:pt x="1225753" y="170752"/>
                  <a:pt x="1210557" y="174470"/>
                  <a:pt x="1195443" y="178654"/>
                </a:cubicBezTo>
                <a:cubicBezTo>
                  <a:pt x="1180337" y="182844"/>
                  <a:pt x="1165365" y="187470"/>
                  <a:pt x="1150551" y="192598"/>
                </a:cubicBezTo>
                <a:cubicBezTo>
                  <a:pt x="1135730" y="197696"/>
                  <a:pt x="1121088" y="203259"/>
                  <a:pt x="1106597" y="209264"/>
                </a:cubicBezTo>
                <a:cubicBezTo>
                  <a:pt x="1092128" y="215261"/>
                  <a:pt x="1077838" y="221709"/>
                  <a:pt x="1063751" y="228591"/>
                </a:cubicBezTo>
                <a:cubicBezTo>
                  <a:pt x="1049695" y="235473"/>
                  <a:pt x="1035840" y="242790"/>
                  <a:pt x="1022196" y="250520"/>
                </a:cubicBezTo>
                <a:cubicBezTo>
                  <a:pt x="1008574" y="258256"/>
                  <a:pt x="995192" y="266428"/>
                  <a:pt x="982042" y="274975"/>
                </a:cubicBezTo>
                <a:cubicBezTo>
                  <a:pt x="968922" y="283529"/>
                  <a:pt x="956073" y="292488"/>
                  <a:pt x="943508" y="301859"/>
                </a:cubicBezTo>
                <a:cubicBezTo>
                  <a:pt x="930913" y="311200"/>
                  <a:pt x="918640" y="320924"/>
                  <a:pt x="906668" y="331029"/>
                </a:cubicBezTo>
                <a:cubicBezTo>
                  <a:pt x="894687" y="341158"/>
                  <a:pt x="883030" y="351616"/>
                  <a:pt x="871672" y="362449"/>
                </a:cubicBezTo>
                <a:cubicBezTo>
                  <a:pt x="860336" y="373260"/>
                  <a:pt x="849353" y="384445"/>
                  <a:pt x="838693" y="395923"/>
                </a:cubicBezTo>
                <a:cubicBezTo>
                  <a:pt x="828062" y="407431"/>
                  <a:pt x="817784" y="419261"/>
                  <a:pt x="807858" y="431384"/>
                </a:cubicBezTo>
                <a:cubicBezTo>
                  <a:pt x="797932" y="443514"/>
                  <a:pt x="788381" y="455959"/>
                  <a:pt x="779249" y="468666"/>
                </a:cubicBezTo>
                <a:cubicBezTo>
                  <a:pt x="770080" y="481404"/>
                  <a:pt x="761324" y="494381"/>
                  <a:pt x="752980" y="507643"/>
                </a:cubicBezTo>
                <a:cubicBezTo>
                  <a:pt x="744598" y="520912"/>
                  <a:pt x="736666" y="534415"/>
                  <a:pt x="729140" y="548179"/>
                </a:cubicBezTo>
                <a:cubicBezTo>
                  <a:pt x="721613" y="561913"/>
                  <a:pt x="714528" y="575880"/>
                  <a:pt x="707848" y="590079"/>
                </a:cubicBezTo>
                <a:cubicBezTo>
                  <a:pt x="701198" y="604256"/>
                  <a:pt x="694961" y="618635"/>
                  <a:pt x="689196" y="633217"/>
                </a:cubicBezTo>
                <a:cubicBezTo>
                  <a:pt x="683393" y="647776"/>
                  <a:pt x="678063" y="662508"/>
                  <a:pt x="673205" y="677412"/>
                </a:cubicBezTo>
                <a:cubicBezTo>
                  <a:pt x="668347" y="692316"/>
                  <a:pt x="663923" y="707339"/>
                  <a:pt x="659965" y="722506"/>
                </a:cubicBezTo>
                <a:cubicBezTo>
                  <a:pt x="656014" y="737680"/>
                  <a:pt x="652528" y="752936"/>
                  <a:pt x="649544" y="768342"/>
                </a:cubicBezTo>
                <a:cubicBezTo>
                  <a:pt x="646523" y="783719"/>
                  <a:pt x="643981" y="799177"/>
                  <a:pt x="641927" y="814726"/>
                </a:cubicBezTo>
                <a:cubicBezTo>
                  <a:pt x="639881" y="830252"/>
                  <a:pt x="638299" y="845831"/>
                  <a:pt x="637182" y="861470"/>
                </a:cubicBezTo>
                <a:cubicBezTo>
                  <a:pt x="636102" y="877108"/>
                  <a:pt x="635487" y="892769"/>
                  <a:pt x="635338" y="908438"/>
                </a:cubicBezTo>
                <a:cubicBezTo>
                  <a:pt x="635225" y="924107"/>
                  <a:pt x="635547" y="939775"/>
                  <a:pt x="636395" y="955444"/>
                </a:cubicBezTo>
                <a:cubicBezTo>
                  <a:pt x="637212" y="971083"/>
                  <a:pt x="638531" y="986691"/>
                  <a:pt x="640316" y="1002270"/>
                </a:cubicBezTo>
                <a:cubicBezTo>
                  <a:pt x="642107" y="1017849"/>
                  <a:pt x="644356" y="1033337"/>
                  <a:pt x="647115" y="1048774"/>
                </a:cubicBezTo>
                <a:cubicBezTo>
                  <a:pt x="649867" y="1064210"/>
                  <a:pt x="653083" y="1079549"/>
                  <a:pt x="656749" y="1094782"/>
                </a:cubicBezTo>
                <a:cubicBezTo>
                  <a:pt x="660437" y="1110009"/>
                  <a:pt x="664598" y="1125123"/>
                  <a:pt x="669224" y="1140087"/>
                </a:cubicBezTo>
                <a:cubicBezTo>
                  <a:pt x="673819" y="1155081"/>
                  <a:pt x="678917" y="1169895"/>
                  <a:pt x="684420" y="1184566"/>
                </a:cubicBezTo>
                <a:cubicBezTo>
                  <a:pt x="689953" y="1199238"/>
                  <a:pt x="695928" y="1213707"/>
                  <a:pt x="702375" y="1228026"/>
                </a:cubicBezTo>
                <a:cubicBezTo>
                  <a:pt x="708785" y="1242315"/>
                  <a:pt x="715638" y="1256402"/>
                  <a:pt x="722932" y="1270286"/>
                </a:cubicBezTo>
                <a:cubicBezTo>
                  <a:pt x="730197" y="1284163"/>
                  <a:pt x="737926" y="1297785"/>
                  <a:pt x="746038" y="1311197"/>
                </a:cubicBezTo>
                <a:cubicBezTo>
                  <a:pt x="754179" y="1324609"/>
                  <a:pt x="762703" y="1337759"/>
                  <a:pt x="771632" y="1350616"/>
                </a:cubicBezTo>
                <a:cubicBezTo>
                  <a:pt x="780561" y="1363496"/>
                  <a:pt x="789903" y="1376091"/>
                  <a:pt x="799596" y="1388393"/>
                </a:cubicBezTo>
                <a:cubicBezTo>
                  <a:pt x="809320" y="1400689"/>
                  <a:pt x="819395" y="1412699"/>
                  <a:pt x="829854" y="1424386"/>
                </a:cubicBezTo>
                <a:cubicBezTo>
                  <a:pt x="840275" y="1436067"/>
                  <a:pt x="851085" y="1447402"/>
                  <a:pt x="862241" y="1458445"/>
                </a:cubicBezTo>
                <a:cubicBezTo>
                  <a:pt x="873366" y="1469451"/>
                  <a:pt x="884851" y="1480111"/>
                  <a:pt x="896652" y="1490420"/>
                </a:cubicBezTo>
                <a:cubicBezTo>
                  <a:pt x="908452" y="1500758"/>
                  <a:pt x="920575" y="1510684"/>
                  <a:pt x="932990" y="1520265"/>
                </a:cubicBezTo>
                <a:cubicBezTo>
                  <a:pt x="945412" y="1529839"/>
                  <a:pt x="958089" y="1539007"/>
                  <a:pt x="971089" y="1547794"/>
                </a:cubicBezTo>
                <a:cubicBezTo>
                  <a:pt x="984066" y="1556573"/>
                  <a:pt x="997306" y="1564954"/>
                  <a:pt x="1010800" y="1572916"/>
                </a:cubicBezTo>
                <a:cubicBezTo>
                  <a:pt x="1024302" y="1580908"/>
                  <a:pt x="1038007" y="1588435"/>
                  <a:pt x="1051974" y="1595580"/>
                </a:cubicBezTo>
                <a:cubicBezTo>
                  <a:pt x="1074847" y="1607095"/>
                  <a:pt x="1097870" y="1617486"/>
                  <a:pt x="1121381" y="1626774"/>
                </a:cubicBezTo>
                <a:lnTo>
                  <a:pt x="1052296" y="1762245"/>
                </a:lnTo>
                <a:lnTo>
                  <a:pt x="112777" y="3603536"/>
                </a:lnTo>
                <a:lnTo>
                  <a:pt x="0" y="3490617"/>
                </a:lnTo>
                <a:lnTo>
                  <a:pt x="916976" y="1693452"/>
                </a:lnTo>
                <a:cubicBezTo>
                  <a:pt x="904584" y="1685783"/>
                  <a:pt x="892371" y="1677814"/>
                  <a:pt x="880368" y="1669560"/>
                </a:cubicBezTo>
                <a:cubicBezTo>
                  <a:pt x="868328" y="1661298"/>
                  <a:pt x="856528" y="1652751"/>
                  <a:pt x="844900" y="1643935"/>
                </a:cubicBezTo>
                <a:cubicBezTo>
                  <a:pt x="833302" y="1635089"/>
                  <a:pt x="821914" y="1625980"/>
                  <a:pt x="810729" y="1616609"/>
                </a:cubicBezTo>
                <a:cubicBezTo>
                  <a:pt x="799566" y="1607237"/>
                  <a:pt x="788620" y="1597604"/>
                  <a:pt x="777900" y="1587738"/>
                </a:cubicBezTo>
                <a:cubicBezTo>
                  <a:pt x="767179" y="1577834"/>
                  <a:pt x="756728" y="1567676"/>
                  <a:pt x="746473" y="1557278"/>
                </a:cubicBezTo>
                <a:cubicBezTo>
                  <a:pt x="736254" y="1546879"/>
                  <a:pt x="726268" y="1536249"/>
                  <a:pt x="716545" y="1525386"/>
                </a:cubicBezTo>
                <a:cubicBezTo>
                  <a:pt x="706851" y="1514522"/>
                  <a:pt x="697397" y="1503427"/>
                  <a:pt x="688199" y="1492091"/>
                </a:cubicBezTo>
                <a:cubicBezTo>
                  <a:pt x="679000" y="1480756"/>
                  <a:pt x="670101" y="1469218"/>
                  <a:pt x="661464" y="1457478"/>
                </a:cubicBezTo>
                <a:cubicBezTo>
                  <a:pt x="652821" y="1445730"/>
                  <a:pt x="644446" y="1433780"/>
                  <a:pt x="636395" y="1421628"/>
                </a:cubicBezTo>
                <a:cubicBezTo>
                  <a:pt x="628313" y="1409475"/>
                  <a:pt x="620553" y="1397150"/>
                  <a:pt x="613086" y="1384615"/>
                </a:cubicBezTo>
                <a:cubicBezTo>
                  <a:pt x="605590" y="1372110"/>
                  <a:pt x="598408" y="1359403"/>
                  <a:pt x="591555" y="1346545"/>
                </a:cubicBezTo>
                <a:cubicBezTo>
                  <a:pt x="584673" y="1333688"/>
                  <a:pt x="578113" y="1320658"/>
                  <a:pt x="571853" y="1307479"/>
                </a:cubicBezTo>
                <a:cubicBezTo>
                  <a:pt x="565608" y="1294299"/>
                  <a:pt x="559693" y="1280977"/>
                  <a:pt x="554071" y="1267535"/>
                </a:cubicBezTo>
                <a:cubicBezTo>
                  <a:pt x="548448" y="1254063"/>
                  <a:pt x="543177" y="1240471"/>
                  <a:pt x="538199" y="1226767"/>
                </a:cubicBezTo>
                <a:cubicBezTo>
                  <a:pt x="533251" y="1213032"/>
                  <a:pt x="528626" y="1199208"/>
                  <a:pt x="524322" y="1185271"/>
                </a:cubicBezTo>
                <a:cubicBezTo>
                  <a:pt x="520012" y="1171364"/>
                  <a:pt x="516031" y="1157307"/>
                  <a:pt x="512402" y="1143190"/>
                </a:cubicBezTo>
                <a:cubicBezTo>
                  <a:pt x="508766" y="1129074"/>
                  <a:pt x="505490" y="1114867"/>
                  <a:pt x="502529" y="1100578"/>
                </a:cubicBezTo>
                <a:cubicBezTo>
                  <a:pt x="499575" y="1086288"/>
                  <a:pt x="496966" y="1071939"/>
                  <a:pt x="494710" y="1057530"/>
                </a:cubicBezTo>
                <a:cubicBezTo>
                  <a:pt x="492430" y="1043151"/>
                  <a:pt x="490526" y="1028682"/>
                  <a:pt x="488944" y="1014190"/>
                </a:cubicBezTo>
                <a:cubicBezTo>
                  <a:pt x="487363" y="999691"/>
                  <a:pt x="486133" y="985169"/>
                  <a:pt x="485256" y="970610"/>
                </a:cubicBezTo>
                <a:cubicBezTo>
                  <a:pt x="484379" y="956029"/>
                  <a:pt x="483846" y="941470"/>
                  <a:pt x="483674" y="926888"/>
                </a:cubicBezTo>
                <a:cubicBezTo>
                  <a:pt x="483464" y="912306"/>
                  <a:pt x="483644" y="897725"/>
                  <a:pt x="484139" y="883136"/>
                </a:cubicBezTo>
                <a:cubicBezTo>
                  <a:pt x="484671" y="868584"/>
                  <a:pt x="485518" y="854025"/>
                  <a:pt x="486718" y="839473"/>
                </a:cubicBezTo>
                <a:cubicBezTo>
                  <a:pt x="487947" y="824952"/>
                  <a:pt x="489499" y="810453"/>
                  <a:pt x="491403" y="795984"/>
                </a:cubicBezTo>
                <a:cubicBezTo>
                  <a:pt x="493308" y="781522"/>
                  <a:pt x="495534" y="767143"/>
                  <a:pt x="498136" y="752764"/>
                </a:cubicBezTo>
                <a:cubicBezTo>
                  <a:pt x="500715" y="738414"/>
                  <a:pt x="503646" y="724148"/>
                  <a:pt x="506922" y="709918"/>
                </a:cubicBezTo>
                <a:cubicBezTo>
                  <a:pt x="510206" y="695712"/>
                  <a:pt x="513804" y="681595"/>
                  <a:pt x="517763" y="667538"/>
                </a:cubicBezTo>
                <a:cubicBezTo>
                  <a:pt x="521714" y="653511"/>
                  <a:pt x="525987" y="639574"/>
                  <a:pt x="530590" y="625720"/>
                </a:cubicBezTo>
                <a:cubicBezTo>
                  <a:pt x="535216" y="611903"/>
                  <a:pt x="540164" y="598191"/>
                  <a:pt x="545434" y="584577"/>
                </a:cubicBezTo>
                <a:cubicBezTo>
                  <a:pt x="550704" y="570992"/>
                  <a:pt x="556267" y="557520"/>
                  <a:pt x="562182" y="544191"/>
                </a:cubicBezTo>
                <a:cubicBezTo>
                  <a:pt x="568105" y="530838"/>
                  <a:pt x="574342" y="517659"/>
                  <a:pt x="580872" y="504629"/>
                </a:cubicBezTo>
                <a:cubicBezTo>
                  <a:pt x="587432" y="491599"/>
                  <a:pt x="594284" y="478742"/>
                  <a:pt x="601429" y="466035"/>
                </a:cubicBezTo>
                <a:cubicBezTo>
                  <a:pt x="608603" y="453320"/>
                  <a:pt x="616040" y="440785"/>
                  <a:pt x="623800" y="428430"/>
                </a:cubicBezTo>
                <a:cubicBezTo>
                  <a:pt x="631559" y="416097"/>
                  <a:pt x="639618" y="403915"/>
                  <a:pt x="647962" y="391972"/>
                </a:cubicBezTo>
                <a:cubicBezTo>
                  <a:pt x="656307" y="379992"/>
                  <a:pt x="664921" y="368252"/>
                  <a:pt x="673819" y="356684"/>
                </a:cubicBezTo>
                <a:cubicBezTo>
                  <a:pt x="682726" y="345146"/>
                  <a:pt x="691887" y="333811"/>
                  <a:pt x="701318" y="322678"/>
                </a:cubicBezTo>
                <a:cubicBezTo>
                  <a:pt x="710779" y="311582"/>
                  <a:pt x="720473" y="300689"/>
                  <a:pt x="730429" y="290029"/>
                </a:cubicBezTo>
                <a:cubicBezTo>
                  <a:pt x="740415" y="279398"/>
                  <a:pt x="750603" y="268970"/>
                  <a:pt x="761062" y="258811"/>
                </a:cubicBezTo>
                <a:cubicBezTo>
                  <a:pt x="771542" y="248645"/>
                  <a:pt x="782233" y="238749"/>
                  <a:pt x="793156" y="229086"/>
                </a:cubicBezTo>
                <a:cubicBezTo>
                  <a:pt x="804109" y="219452"/>
                  <a:pt x="815265" y="210051"/>
                  <a:pt x="826630" y="200942"/>
                </a:cubicBezTo>
                <a:cubicBezTo>
                  <a:pt x="838018" y="191803"/>
                  <a:pt x="849616" y="182994"/>
                  <a:pt x="861416" y="174410"/>
                </a:cubicBezTo>
                <a:cubicBezTo>
                  <a:pt x="873224" y="165856"/>
                  <a:pt x="885226" y="157572"/>
                  <a:pt x="897439" y="149580"/>
                </a:cubicBezTo>
                <a:cubicBezTo>
                  <a:pt x="909621" y="141581"/>
                  <a:pt x="922014" y="133912"/>
                  <a:pt x="934571" y="126497"/>
                </a:cubicBezTo>
                <a:cubicBezTo>
                  <a:pt x="947166" y="119090"/>
                  <a:pt x="959904" y="112006"/>
                  <a:pt x="972791" y="105213"/>
                </a:cubicBezTo>
                <a:cubicBezTo>
                  <a:pt x="985708" y="98414"/>
                  <a:pt x="998768" y="91944"/>
                  <a:pt x="1011977" y="85796"/>
                </a:cubicBezTo>
                <a:cubicBezTo>
                  <a:pt x="1025210" y="79619"/>
                  <a:pt x="1038562" y="73786"/>
                  <a:pt x="1052064" y="68253"/>
                </a:cubicBezTo>
                <a:cubicBezTo>
                  <a:pt x="1065566" y="62721"/>
                  <a:pt x="1079180" y="57533"/>
                  <a:pt x="1092915" y="52645"/>
                </a:cubicBezTo>
                <a:cubicBezTo>
                  <a:pt x="1106679" y="47779"/>
                  <a:pt x="1120534" y="43214"/>
                  <a:pt x="1134470" y="39030"/>
                </a:cubicBezTo>
                <a:cubicBezTo>
                  <a:pt x="1148445" y="34809"/>
                  <a:pt x="1162501" y="30911"/>
                  <a:pt x="1176641" y="27372"/>
                </a:cubicBezTo>
                <a:cubicBezTo>
                  <a:pt x="1190788" y="23826"/>
                  <a:pt x="1205024" y="20633"/>
                  <a:pt x="1219313" y="17769"/>
                </a:cubicBezTo>
                <a:cubicBezTo>
                  <a:pt x="1233633" y="14928"/>
                  <a:pt x="1247982" y="12409"/>
                  <a:pt x="1262421" y="10242"/>
                </a:cubicBezTo>
                <a:cubicBezTo>
                  <a:pt x="1276830" y="8045"/>
                  <a:pt x="1291292" y="6224"/>
                  <a:pt x="1305821" y="4732"/>
                </a:cubicBezTo>
                <a:cubicBezTo>
                  <a:pt x="1320313" y="3270"/>
                  <a:pt x="1334842" y="2130"/>
                  <a:pt x="1349423" y="1336"/>
                </a:cubicBezTo>
                <a:cubicBezTo>
                  <a:pt x="1363982" y="548"/>
                  <a:pt x="1378564" y="106"/>
                  <a:pt x="1393146" y="16"/>
                </a:cubicBezTo>
                <a:cubicBezTo>
                  <a:pt x="1407735" y="-66"/>
                  <a:pt x="1422286" y="166"/>
                  <a:pt x="1436868" y="781"/>
                </a:cubicBezTo>
                <a:cubicBezTo>
                  <a:pt x="1451457" y="1395"/>
                  <a:pt x="1465979" y="2333"/>
                  <a:pt x="1480508" y="3652"/>
                </a:cubicBezTo>
                <a:cubicBezTo>
                  <a:pt x="1495029" y="4942"/>
                  <a:pt x="1509529" y="6576"/>
                  <a:pt x="1523967" y="8570"/>
                </a:cubicBezTo>
                <a:cubicBezTo>
                  <a:pt x="1538429" y="10564"/>
                  <a:pt x="1552808" y="12903"/>
                  <a:pt x="1567157" y="15595"/>
                </a:cubicBezTo>
                <a:cubicBezTo>
                  <a:pt x="1581477" y="18264"/>
                  <a:pt x="1595744" y="21307"/>
                  <a:pt x="1609943" y="24651"/>
                </a:cubicBezTo>
                <a:cubicBezTo>
                  <a:pt x="1624150" y="28017"/>
                  <a:pt x="1638236" y="31736"/>
                  <a:pt x="1652263" y="35747"/>
                </a:cubicBezTo>
                <a:cubicBezTo>
                  <a:pt x="1666260" y="39787"/>
                  <a:pt x="1680167" y="44181"/>
                  <a:pt x="1693991" y="48866"/>
                </a:cubicBezTo>
                <a:cubicBezTo>
                  <a:pt x="1707785" y="53582"/>
                  <a:pt x="1721460" y="58590"/>
                  <a:pt x="1735052" y="63950"/>
                </a:cubicBezTo>
                <a:cubicBezTo>
                  <a:pt x="1748606" y="69310"/>
                  <a:pt x="1762018" y="74986"/>
                  <a:pt x="1775318" y="80991"/>
                </a:cubicBezTo>
                <a:cubicBezTo>
                  <a:pt x="1788610" y="86996"/>
                  <a:pt x="1801760" y="93293"/>
                  <a:pt x="1814767" y="99936"/>
                </a:cubicBezTo>
                <a:cubicBezTo>
                  <a:pt x="1828119" y="106735"/>
                  <a:pt x="1841269" y="113850"/>
                  <a:pt x="1854268" y="121317"/>
                </a:cubicBezTo>
                <a:cubicBezTo>
                  <a:pt x="1867268" y="128754"/>
                  <a:pt x="1880073" y="136513"/>
                  <a:pt x="1892690" y="144602"/>
                </a:cubicBezTo>
                <a:cubicBezTo>
                  <a:pt x="1905315" y="152684"/>
                  <a:pt x="1917730" y="161058"/>
                  <a:pt x="1929913" y="169755"/>
                </a:cubicBezTo>
                <a:cubicBezTo>
                  <a:pt x="1942126" y="178451"/>
                  <a:pt x="1954098" y="187410"/>
                  <a:pt x="1965876" y="196699"/>
                </a:cubicBezTo>
                <a:cubicBezTo>
                  <a:pt x="1977646" y="205980"/>
                  <a:pt x="1989154" y="215524"/>
                  <a:pt x="2000459" y="225367"/>
                </a:cubicBezTo>
                <a:cubicBezTo>
                  <a:pt x="2011765" y="235233"/>
                  <a:pt x="2022808" y="245339"/>
                  <a:pt x="2033581" y="255737"/>
                </a:cubicBezTo>
                <a:cubicBezTo>
                  <a:pt x="2044384" y="266106"/>
                  <a:pt x="2054933" y="276759"/>
                  <a:pt x="2065211" y="287660"/>
                </a:cubicBezTo>
                <a:cubicBezTo>
                  <a:pt x="2075459" y="298553"/>
                  <a:pt x="2085475" y="309708"/>
                  <a:pt x="2095199" y="321096"/>
                </a:cubicBezTo>
                <a:cubicBezTo>
                  <a:pt x="2104922" y="332491"/>
                  <a:pt x="2114376" y="344119"/>
                  <a:pt x="2123514" y="355979"/>
                </a:cubicBezTo>
                <a:cubicBezTo>
                  <a:pt x="2132683" y="367839"/>
                  <a:pt x="2141522" y="379902"/>
                  <a:pt x="2150106" y="392205"/>
                </a:cubicBezTo>
                <a:cubicBezTo>
                  <a:pt x="2158661" y="404507"/>
                  <a:pt x="2166914" y="417005"/>
                  <a:pt x="2174854" y="429689"/>
                </a:cubicBezTo>
                <a:cubicBezTo>
                  <a:pt x="2182816" y="442397"/>
                  <a:pt x="2190433" y="455284"/>
                  <a:pt x="2197750" y="468344"/>
                </a:cubicBezTo>
                <a:cubicBezTo>
                  <a:pt x="2205074" y="481434"/>
                  <a:pt x="2212076" y="494673"/>
                  <a:pt x="2218719" y="508085"/>
                </a:cubicBezTo>
                <a:cubicBezTo>
                  <a:pt x="2225398" y="521497"/>
                  <a:pt x="2231726" y="535082"/>
                  <a:pt x="2237731" y="548794"/>
                </a:cubicBezTo>
                <a:cubicBezTo>
                  <a:pt x="2243729" y="562528"/>
                  <a:pt x="2249381" y="576405"/>
                  <a:pt x="2254711" y="590402"/>
                </a:cubicBezTo>
                <a:cubicBezTo>
                  <a:pt x="2260012" y="604406"/>
                  <a:pt x="2264990" y="618515"/>
                  <a:pt x="2269616" y="632782"/>
                </a:cubicBezTo>
                <a:cubicBezTo>
                  <a:pt x="2274249" y="647041"/>
                  <a:pt x="2278522" y="661391"/>
                  <a:pt x="2282413" y="675860"/>
                </a:cubicBezTo>
                <a:cubicBezTo>
                  <a:pt x="2286341" y="690299"/>
                  <a:pt x="2289910" y="704850"/>
                  <a:pt x="2293103" y="719492"/>
                </a:cubicBezTo>
                <a:cubicBezTo>
                  <a:pt x="2296327" y="734104"/>
                  <a:pt x="2299169" y="748835"/>
                  <a:pt x="2301657" y="763597"/>
                </a:cubicBezTo>
                <a:cubicBezTo>
                  <a:pt x="2304116" y="778358"/>
                  <a:pt x="2306253" y="793202"/>
                  <a:pt x="2308015" y="808084"/>
                </a:cubicBezTo>
                <a:cubicBezTo>
                  <a:pt x="2309769" y="822958"/>
                  <a:pt x="2311149" y="837862"/>
                  <a:pt x="2312168" y="852795"/>
                </a:cubicBezTo>
                <a:cubicBezTo>
                  <a:pt x="2313195" y="867759"/>
                  <a:pt x="2313840" y="882731"/>
                  <a:pt x="2314132" y="897695"/>
                </a:cubicBezTo>
                <a:cubicBezTo>
                  <a:pt x="2314425" y="912689"/>
                  <a:pt x="2314335" y="927653"/>
                  <a:pt x="2313900" y="942617"/>
                </a:cubicBezTo>
                <a:cubicBezTo>
                  <a:pt x="2313428" y="957611"/>
                  <a:pt x="2312611" y="972545"/>
                  <a:pt x="2311441" y="987478"/>
                </a:cubicBezTo>
                <a:cubicBezTo>
                  <a:pt x="2310264" y="1002412"/>
                  <a:pt x="2308712" y="1017324"/>
                  <a:pt x="2306778" y="1032168"/>
                </a:cubicBezTo>
                <a:cubicBezTo>
                  <a:pt x="2304881" y="1047049"/>
                  <a:pt x="2302595" y="1061833"/>
                  <a:pt x="2299956" y="1076595"/>
                </a:cubicBezTo>
                <a:cubicBezTo>
                  <a:pt x="2297324" y="1091326"/>
                  <a:pt x="2294303" y="1105998"/>
                  <a:pt x="2290967" y="1120610"/>
                </a:cubicBezTo>
                <a:cubicBezTo>
                  <a:pt x="2287601" y="1135191"/>
                  <a:pt x="2283882" y="1149720"/>
                  <a:pt x="2279811" y="1164129"/>
                </a:cubicBezTo>
                <a:cubicBezTo>
                  <a:pt x="2275741" y="1178538"/>
                  <a:pt x="2271287" y="1192858"/>
                  <a:pt x="2266512" y="1207027"/>
                </a:cubicBezTo>
                <a:cubicBezTo>
                  <a:pt x="2261744" y="1221234"/>
                  <a:pt x="2256616" y="1235321"/>
                  <a:pt x="2251173" y="1249257"/>
                </a:cubicBezTo>
                <a:cubicBezTo>
                  <a:pt x="2245692" y="1263202"/>
                  <a:pt x="2239898" y="1277019"/>
                  <a:pt x="2233742" y="1290671"/>
                </a:cubicBezTo>
                <a:cubicBezTo>
                  <a:pt x="2227595" y="1304345"/>
                  <a:pt x="2221125" y="1317847"/>
                  <a:pt x="2214303" y="1331199"/>
                </a:cubicBezTo>
                <a:close/>
              </a:path>
            </a:pathLst>
          </a:custGeom>
          <a:solidFill>
            <a:srgbClr val="0F81A9">
              <a:alpha val="15000"/>
            </a:srgbClr>
          </a:solidFill>
          <a:ln w="7493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6C26BA44-1BB0-35A1-586A-E578EC6480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5977" r="25891"/>
          <a:stretch/>
        </p:blipFill>
        <p:spPr>
          <a:xfrm>
            <a:off x="10038835" y="1179594"/>
            <a:ext cx="487889" cy="52963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C7F22CC-B544-3323-84E7-2D5301CDCE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435" y="46404"/>
            <a:ext cx="1791010" cy="20132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1234201-9529-5BBE-AD3B-E753BB7B04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48040" y="349418"/>
            <a:ext cx="1369674" cy="288168"/>
          </a:xfrm>
          <a:prstGeom prst="rect">
            <a:avLst/>
          </a:prstGeom>
        </p:spPr>
      </p:pic>
      <p:pic>
        <p:nvPicPr>
          <p:cNvPr id="28" name="Picture 27" descr="A blue and black logo&#10;&#10;Description automatically generated">
            <a:extLst>
              <a:ext uri="{FF2B5EF4-FFF2-40B4-BE49-F238E27FC236}">
                <a16:creationId xmlns:a16="http://schemas.microsoft.com/office/drawing/2014/main" id="{6E8A351C-EC84-D152-3B9F-5438A825FF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4095" y="1700515"/>
            <a:ext cx="1238724" cy="438508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67395B91-4713-3E0C-EDFD-C47270D6E2B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564007" y="621376"/>
            <a:ext cx="1114030" cy="544773"/>
          </a:xfrm>
          <a:prstGeom prst="rect">
            <a:avLst/>
          </a:prstGeom>
        </p:spPr>
      </p:pic>
      <p:pic>
        <p:nvPicPr>
          <p:cNvPr id="32" name="Picture 31" descr="A close up of a logo&#10;&#10;Description automatically generated">
            <a:extLst>
              <a:ext uri="{FF2B5EF4-FFF2-40B4-BE49-F238E27FC236}">
                <a16:creationId xmlns:a16="http://schemas.microsoft.com/office/drawing/2014/main" id="{30B89DEF-BACA-7890-3B21-CF5AA43A688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455" y="278677"/>
            <a:ext cx="1476088" cy="391801"/>
          </a:xfrm>
          <a:prstGeom prst="rect">
            <a:avLst/>
          </a:prstGeom>
        </p:spPr>
      </p:pic>
      <p:pic>
        <p:nvPicPr>
          <p:cNvPr id="34" name="Picture 33" descr="Blue letters on a black background&#10;&#10;Description automatically generated">
            <a:extLst>
              <a:ext uri="{FF2B5EF4-FFF2-40B4-BE49-F238E27FC236}">
                <a16:creationId xmlns:a16="http://schemas.microsoft.com/office/drawing/2014/main" id="{9C145B56-B1AD-3168-A72A-5BE74B587A5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436" y="1163533"/>
            <a:ext cx="1273664" cy="43850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581A4B3-3F43-B838-1E77-CA0A243DFEF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603" y="754561"/>
            <a:ext cx="855625" cy="438508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A019ECE3-A7A2-8F5F-0CED-0EC94129328B}"/>
              </a:ext>
            </a:extLst>
          </p:cNvPr>
          <p:cNvSpPr txBox="1"/>
          <p:nvPr/>
        </p:nvSpPr>
        <p:spPr>
          <a:xfrm>
            <a:off x="10444023" y="149547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7B91A4B-D45F-3903-9435-40C27A4C3121}"/>
              </a:ext>
            </a:extLst>
          </p:cNvPr>
          <p:cNvSpPr txBox="1"/>
          <p:nvPr/>
        </p:nvSpPr>
        <p:spPr>
          <a:xfrm>
            <a:off x="11432718" y="43488"/>
            <a:ext cx="640252" cy="306467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72000" tIns="0" rIns="0" bIns="0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You?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31CFF70-BF00-2202-FBF4-89C5770743CC}"/>
              </a:ext>
            </a:extLst>
          </p:cNvPr>
          <p:cNvSpPr txBox="1"/>
          <p:nvPr/>
        </p:nvSpPr>
        <p:spPr>
          <a:xfrm>
            <a:off x="11777781" y="437078"/>
            <a:ext cx="309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?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40AB436-6561-8ADC-0F2E-1143BF9C20E7}"/>
              </a:ext>
            </a:extLst>
          </p:cNvPr>
          <p:cNvSpPr txBox="1"/>
          <p:nvPr/>
        </p:nvSpPr>
        <p:spPr>
          <a:xfrm>
            <a:off x="9245343" y="672422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134FE2C-FBEF-A5B7-1A06-C2862A5E10F3}"/>
              </a:ext>
            </a:extLst>
          </p:cNvPr>
          <p:cNvSpPr txBox="1"/>
          <p:nvPr/>
        </p:nvSpPr>
        <p:spPr>
          <a:xfrm>
            <a:off x="131177" y="754561"/>
            <a:ext cx="25057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Carl Wilson—</a:t>
            </a:r>
            <a:r>
              <a:rPr lang="en-GB" sz="600" dirty="0">
                <a:hlinkClick r:id="rId14"/>
              </a:rPr>
              <a:t>carl@openpreservation.org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Julie Allen—</a:t>
            </a:r>
            <a:r>
              <a:rPr lang="en-GB" sz="600" dirty="0">
                <a:hlinkClick r:id="rId15"/>
              </a:rPr>
              <a:t>julie.allen@openpreservation.org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Paul Stokes—</a:t>
            </a:r>
            <a:r>
              <a:rPr lang="en-GB" sz="600" dirty="0">
                <a:hlinkClick r:id="rId16"/>
              </a:rPr>
              <a:t>paul.stokes@jisc.ac.uk</a:t>
            </a:r>
            <a:endParaRPr lang="en-GB" sz="600" dirty="0"/>
          </a:p>
          <a:p>
            <a:r>
              <a:rPr lang="en-GB" sz="600" dirty="0"/>
              <a:t>Remco van Veenendaal—</a:t>
            </a:r>
            <a:r>
              <a:rPr lang="en-GB" sz="600" dirty="0">
                <a:hlinkClick r:id="rId17"/>
              </a:rPr>
              <a:t>Remco.van.Veenendaal@nationaalarchief.nl</a:t>
            </a:r>
            <a:r>
              <a:rPr lang="en-GB" sz="600" dirty="0"/>
              <a:t> </a:t>
            </a:r>
          </a:p>
          <a:p>
            <a:r>
              <a:rPr lang="en-GB" sz="600" dirty="0"/>
              <a:t>Yannick Grandcolas—</a:t>
            </a:r>
            <a:r>
              <a:rPr lang="en-GB" sz="600" dirty="0">
                <a:hlinkClick r:id="rId18"/>
              </a:rPr>
              <a:t>yannick.grandcolas@bnf.fr</a:t>
            </a:r>
            <a:r>
              <a:rPr lang="en-GB" sz="600" dirty="0"/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A1461AD-1457-DC51-E510-F565D7903A3D}"/>
              </a:ext>
            </a:extLst>
          </p:cNvPr>
          <p:cNvSpPr txBox="1"/>
          <p:nvPr/>
        </p:nvSpPr>
        <p:spPr>
          <a:xfrm flipH="1">
            <a:off x="10448155" y="1257558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61937BB-406A-1F73-D0C7-5904D9821BC7}"/>
              </a:ext>
            </a:extLst>
          </p:cNvPr>
          <p:cNvSpPr txBox="1"/>
          <p:nvPr/>
        </p:nvSpPr>
        <p:spPr>
          <a:xfrm flipH="1">
            <a:off x="11163742" y="516525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9CB2A50-16EC-A22F-73C5-E8FE785267E2}"/>
              </a:ext>
            </a:extLst>
          </p:cNvPr>
          <p:cNvSpPr txBox="1"/>
          <p:nvPr/>
        </p:nvSpPr>
        <p:spPr>
          <a:xfrm>
            <a:off x="10989936" y="1152800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562E996-6550-B7A3-31C7-B25A712D06B4}"/>
              </a:ext>
            </a:extLst>
          </p:cNvPr>
          <p:cNvSpPr txBox="1"/>
          <p:nvPr/>
        </p:nvSpPr>
        <p:spPr>
          <a:xfrm>
            <a:off x="10920887" y="-9181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18284B3-E727-0B31-BB6F-4CCC58F84318}"/>
              </a:ext>
            </a:extLst>
          </p:cNvPr>
          <p:cNvGrpSpPr/>
          <p:nvPr/>
        </p:nvGrpSpPr>
        <p:grpSpPr>
          <a:xfrm>
            <a:off x="99181" y="1257558"/>
            <a:ext cx="856492" cy="739657"/>
            <a:chOff x="30221" y="1432929"/>
            <a:chExt cx="856492" cy="739657"/>
          </a:xfrm>
        </p:grpSpPr>
        <p:pic>
          <p:nvPicPr>
            <p:cNvPr id="49" name="Picture 48" descr="QR code on a white background&#10;https://openpreservation.org/">
              <a:extLst>
                <a:ext uri="{FF2B5EF4-FFF2-40B4-BE49-F238E27FC236}">
                  <a16:creationId xmlns:a16="http://schemas.microsoft.com/office/drawing/2014/main" id="{251DCECD-016A-8CDF-3BD5-BFE7C0CB70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467" y="1544537"/>
              <a:ext cx="540000" cy="540000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69CE074-8754-41CA-BF15-57BF43043CF3}"/>
                </a:ext>
              </a:extLst>
            </p:cNvPr>
            <p:cNvSpPr txBox="1"/>
            <p:nvPr/>
          </p:nvSpPr>
          <p:spPr>
            <a:xfrm>
              <a:off x="228670" y="1432929"/>
              <a:ext cx="45959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Home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09066E2-4D33-0926-6F28-D04118D4078B}"/>
                </a:ext>
              </a:extLst>
            </p:cNvPr>
            <p:cNvSpPr txBox="1"/>
            <p:nvPr/>
          </p:nvSpPr>
          <p:spPr>
            <a:xfrm>
              <a:off x="30221" y="2018698"/>
              <a:ext cx="856492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https:/openpreservation/.org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6C6542F-9788-9EB6-6019-121DD497B8F1}"/>
              </a:ext>
            </a:extLst>
          </p:cNvPr>
          <p:cNvGrpSpPr/>
          <p:nvPr/>
        </p:nvGrpSpPr>
        <p:grpSpPr>
          <a:xfrm>
            <a:off x="1039550" y="1257558"/>
            <a:ext cx="1059756" cy="739657"/>
            <a:chOff x="688221" y="1432929"/>
            <a:chExt cx="1059756" cy="739657"/>
          </a:xfrm>
        </p:grpSpPr>
        <p:pic>
          <p:nvPicPr>
            <p:cNvPr id="47" name="Picture 46" descr="A QR code on a white background&#10;https://openpreservation.org/donate/">
              <a:extLst>
                <a:ext uri="{FF2B5EF4-FFF2-40B4-BE49-F238E27FC236}">
                  <a16:creationId xmlns:a16="http://schemas.microsoft.com/office/drawing/2014/main" id="{5E55FB18-0203-029E-C6EC-F3E620C86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099" y="1544537"/>
              <a:ext cx="540000" cy="540000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E10716B-536B-CD5A-B454-D216BD9F9886}"/>
                </a:ext>
              </a:extLst>
            </p:cNvPr>
            <p:cNvSpPr txBox="1"/>
            <p:nvPr/>
          </p:nvSpPr>
          <p:spPr>
            <a:xfrm>
              <a:off x="965852" y="1432929"/>
              <a:ext cx="50449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Donate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CABAA78-C703-F90B-41BD-3FE5BAEE96F7}"/>
                </a:ext>
              </a:extLst>
            </p:cNvPr>
            <p:cNvSpPr txBox="1"/>
            <p:nvPr/>
          </p:nvSpPr>
          <p:spPr>
            <a:xfrm>
              <a:off x="688221" y="2018698"/>
              <a:ext cx="105975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https://openpreservation.org/donate/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505CEF36-4D7C-929C-0C94-128D937DFDAF}"/>
              </a:ext>
            </a:extLst>
          </p:cNvPr>
          <p:cNvGrpSpPr/>
          <p:nvPr/>
        </p:nvGrpSpPr>
        <p:grpSpPr>
          <a:xfrm>
            <a:off x="-2175456" y="4731577"/>
            <a:ext cx="1831134" cy="1891945"/>
            <a:chOff x="85403" y="4564858"/>
            <a:chExt cx="2126777" cy="2197406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00C2A44B-DD20-1416-D191-3A8ABA5C4459}"/>
                </a:ext>
              </a:extLst>
            </p:cNvPr>
            <p:cNvGrpSpPr/>
            <p:nvPr/>
          </p:nvGrpSpPr>
          <p:grpSpPr>
            <a:xfrm>
              <a:off x="85403" y="4564858"/>
              <a:ext cx="2126777" cy="2197406"/>
              <a:chOff x="92007" y="5067301"/>
              <a:chExt cx="1598738" cy="1780321"/>
            </a:xfrm>
          </p:grpSpPr>
          <p:pic>
            <p:nvPicPr>
              <p:cNvPr id="58" name="Graphic 57">
                <a:extLst>
                  <a:ext uri="{FF2B5EF4-FFF2-40B4-BE49-F238E27FC236}">
                    <a16:creationId xmlns:a16="http://schemas.microsoft.com/office/drawing/2014/main" id="{5298A781-803F-9D01-4149-1483E720163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1">
                <a:extLs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rcRect l="20218" t="21921" r="18463" b="34996"/>
              <a:stretch/>
            </p:blipFill>
            <p:spPr>
              <a:xfrm>
                <a:off x="92007" y="6391024"/>
                <a:ext cx="529509" cy="456598"/>
              </a:xfrm>
              <a:prstGeom prst="rect">
                <a:avLst/>
              </a:prstGeom>
            </p:spPr>
          </p:pic>
          <p:sp>
            <p:nvSpPr>
              <p:cNvPr id="59" name="Speech Bubble: Rectangle with Corners Rounded 58">
                <a:extLst>
                  <a:ext uri="{FF2B5EF4-FFF2-40B4-BE49-F238E27FC236}">
                    <a16:creationId xmlns:a16="http://schemas.microsoft.com/office/drawing/2014/main" id="{1BC8F998-41C5-6F45-2A69-4711306E4659}"/>
                  </a:ext>
                </a:extLst>
              </p:cNvPr>
              <p:cNvSpPr/>
              <p:nvPr/>
            </p:nvSpPr>
            <p:spPr>
              <a:xfrm>
                <a:off x="252953" y="5067301"/>
                <a:ext cx="1437792" cy="1180122"/>
              </a:xfrm>
              <a:prstGeom prst="wedgeRoundRectCallout">
                <a:avLst>
                  <a:gd name="adj1" fmla="val -32369"/>
                  <a:gd name="adj2" fmla="val 68150"/>
                  <a:gd name="adj3" fmla="val 16667"/>
                </a:avLst>
              </a:prstGeom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89" name="Language QR">
              <a:extLst>
                <a:ext uri="{FF2B5EF4-FFF2-40B4-BE49-F238E27FC236}">
                  <a16:creationId xmlns:a16="http://schemas.microsoft.com/office/drawing/2014/main" id="{449BC991-C584-C87D-9122-BB9393721882}"/>
                </a:ext>
              </a:extLst>
            </p:cNvPr>
            <p:cNvGrpSpPr/>
            <p:nvPr/>
          </p:nvGrpSpPr>
          <p:grpSpPr>
            <a:xfrm>
              <a:off x="425694" y="4646692"/>
              <a:ext cx="1673612" cy="1310283"/>
              <a:chOff x="425694" y="4646692"/>
              <a:chExt cx="1673612" cy="1310283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30DE04DB-72F4-CA57-1D2B-F9B4A58E7836}"/>
                  </a:ext>
                </a:extLst>
              </p:cNvPr>
              <p:cNvGrpSpPr/>
              <p:nvPr/>
            </p:nvGrpSpPr>
            <p:grpSpPr>
              <a:xfrm>
                <a:off x="425694" y="4646692"/>
                <a:ext cx="529979" cy="674388"/>
                <a:chOff x="340922" y="4435512"/>
                <a:chExt cx="870095" cy="1107180"/>
              </a:xfrm>
            </p:grpSpPr>
            <p:pic>
              <p:nvPicPr>
                <p:cNvPr id="65" name="Picture 64">
                  <a:extLst>
                    <a:ext uri="{FF2B5EF4-FFF2-40B4-BE49-F238E27FC236}">
                      <a16:creationId xmlns:a16="http://schemas.microsoft.com/office/drawing/2014/main" id="{AFBF4911-3E53-42E9-0F41-3FF1FE8764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60470" y="4587100"/>
                  <a:ext cx="830997" cy="830996"/>
                </a:xfrm>
                <a:prstGeom prst="rect">
                  <a:avLst/>
                </a:prstGeom>
              </p:spPr>
            </p:pic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044C96E9-22D7-DD9D-C4B6-2EF602F4716B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https://jmp.sh/lUZfxxce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43C1408D-3F44-77C1-84AF-7CD3E3377FBA}"/>
                    </a:ext>
                  </a:extLst>
                </p:cNvPr>
                <p:cNvSpPr txBox="1"/>
                <p:nvPr/>
              </p:nvSpPr>
              <p:spPr>
                <a:xfrm>
                  <a:off x="458767" y="4435512"/>
                  <a:ext cx="601994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中文</a:t>
                  </a:r>
                  <a:endParaRPr lang="en-GB" sz="450" dirty="0"/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922F1B12-0B6E-3BCB-0697-E3F756A58CA4}"/>
                  </a:ext>
                </a:extLst>
              </p:cNvPr>
              <p:cNvGrpSpPr/>
              <p:nvPr/>
            </p:nvGrpSpPr>
            <p:grpSpPr>
              <a:xfrm>
                <a:off x="986401" y="4646692"/>
                <a:ext cx="529979" cy="708346"/>
                <a:chOff x="340922" y="4435512"/>
                <a:chExt cx="870095" cy="1162931"/>
              </a:xfrm>
            </p:grpSpPr>
            <p:pic>
              <p:nvPicPr>
                <p:cNvPr id="73" name="Picture 72">
                  <a:extLst>
                    <a:ext uri="{FF2B5EF4-FFF2-40B4-BE49-F238E27FC236}">
                      <a16:creationId xmlns:a16="http://schemas.microsoft.com/office/drawing/2014/main" id="{952B4F7A-F66F-6CC0-22D2-1F64747536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6DC9568D-3E4B-1037-36F9-66A703B9A67F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9343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https://jmp.sh/b2qjBCXu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7C55319A-1B1A-61A4-074F-3E49156CA502}"/>
                    </a:ext>
                  </a:extLst>
                </p:cNvPr>
                <p:cNvSpPr txBox="1"/>
                <p:nvPr/>
              </p:nvSpPr>
              <p:spPr>
                <a:xfrm>
                  <a:off x="383926" y="4435512"/>
                  <a:ext cx="78074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/>
                    <a:t>English</a:t>
                  </a: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9C58210E-1A22-0187-FD97-1E7733EC8BF5}"/>
                  </a:ext>
                </a:extLst>
              </p:cNvPr>
              <p:cNvGrpSpPr/>
              <p:nvPr/>
            </p:nvGrpSpPr>
            <p:grpSpPr>
              <a:xfrm>
                <a:off x="1513963" y="4646692"/>
                <a:ext cx="585343" cy="708346"/>
                <a:chOff x="286506" y="4435512"/>
                <a:chExt cx="960989" cy="1162931"/>
              </a:xfrm>
            </p:grpSpPr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2EE8165B-C4F8-A789-DCC6-4FAE646E7D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82E0DB8E-82F6-EBCE-5F2B-486D91843CAB}"/>
                    </a:ext>
                  </a:extLst>
                </p:cNvPr>
                <p:cNvSpPr txBox="1"/>
                <p:nvPr/>
              </p:nvSpPr>
              <p:spPr>
                <a:xfrm>
                  <a:off x="340923" y="5305006"/>
                  <a:ext cx="870095" cy="29343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https://jmp.sh/NLYhlFG6</a:t>
                  </a:r>
                </a:p>
              </p:txBody>
            </p: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BE894DCC-E3B7-9865-AD2D-35000DC2BE98}"/>
                    </a:ext>
                  </a:extLst>
                </p:cNvPr>
                <p:cNvSpPr txBox="1"/>
                <p:nvPr/>
              </p:nvSpPr>
              <p:spPr>
                <a:xfrm>
                  <a:off x="286506" y="4435512"/>
                  <a:ext cx="960989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Nederlands</a:t>
                  </a:r>
                  <a:endParaRPr lang="en-GB" sz="450" dirty="0"/>
                </a:p>
              </p:txBody>
            </p:sp>
          </p:grpSp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36FC53AD-106A-C5C0-2C66-836A2D9ACF53}"/>
                  </a:ext>
                </a:extLst>
              </p:cNvPr>
              <p:cNvGrpSpPr/>
              <p:nvPr/>
            </p:nvGrpSpPr>
            <p:grpSpPr>
              <a:xfrm>
                <a:off x="696817" y="5282587"/>
                <a:ext cx="529979" cy="674388"/>
                <a:chOff x="340922" y="4435512"/>
                <a:chExt cx="870095" cy="1107180"/>
              </a:xfrm>
            </p:grpSpPr>
            <p:pic>
              <p:nvPicPr>
                <p:cNvPr id="81" name="Picture 80">
                  <a:extLst>
                    <a:ext uri="{FF2B5EF4-FFF2-40B4-BE49-F238E27FC236}">
                      <a16:creationId xmlns:a16="http://schemas.microsoft.com/office/drawing/2014/main" id="{00CF26C7-7CAF-5628-09C5-2FCFD2AA7C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C6FF7A8F-6417-014A-C062-F77B08959D60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https://jmp.sh/jY4JzgcJ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409E903-4DBB-49D4-182E-39C9BDFFA982}"/>
                    </a:ext>
                  </a:extLst>
                </p:cNvPr>
                <p:cNvSpPr txBox="1"/>
                <p:nvPr/>
              </p:nvSpPr>
              <p:spPr>
                <a:xfrm>
                  <a:off x="385126" y="4435512"/>
                  <a:ext cx="77906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Français</a:t>
                  </a:r>
                  <a:endParaRPr lang="en-GB" sz="450" dirty="0"/>
                </a:p>
              </p:txBody>
            </p:sp>
          </p:grp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61C01969-4786-6583-8C47-888C50F7535D}"/>
                  </a:ext>
                </a:extLst>
              </p:cNvPr>
              <p:cNvGrpSpPr/>
              <p:nvPr/>
            </p:nvGrpSpPr>
            <p:grpSpPr>
              <a:xfrm>
                <a:off x="1271113" y="5282586"/>
                <a:ext cx="550561" cy="672600"/>
                <a:chOff x="336349" y="4435512"/>
                <a:chExt cx="903885" cy="1104245"/>
              </a:xfrm>
            </p:grpSpPr>
            <p:pic>
              <p:nvPicPr>
                <p:cNvPr id="85" name="Picture 84">
                  <a:extLst>
                    <a:ext uri="{FF2B5EF4-FFF2-40B4-BE49-F238E27FC236}">
                      <a16:creationId xmlns:a16="http://schemas.microsoft.com/office/drawing/2014/main" id="{78DB19E7-E5B6-24EE-BF06-98A9E82F73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1" y="4587100"/>
                  <a:ext cx="830994" cy="830996"/>
                </a:xfrm>
                <a:prstGeom prst="rect">
                  <a:avLst/>
                </a:prstGeom>
              </p:spPr>
            </p:pic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F81CC9D0-BDAC-9B78-9549-F88524808B00}"/>
                    </a:ext>
                  </a:extLst>
                </p:cNvPr>
                <p:cNvSpPr txBox="1"/>
                <p:nvPr/>
              </p:nvSpPr>
              <p:spPr>
                <a:xfrm>
                  <a:off x="336349" y="5305006"/>
                  <a:ext cx="903885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https://jmp.sh/8q0BdIWW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7E8BA4A9-2898-3592-B5DE-59C9B59CFA36}"/>
                    </a:ext>
                  </a:extLst>
                </p:cNvPr>
                <p:cNvSpPr txBox="1"/>
                <p:nvPr/>
              </p:nvSpPr>
              <p:spPr>
                <a:xfrm>
                  <a:off x="389727" y="4435512"/>
                  <a:ext cx="764472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Español</a:t>
                  </a:r>
                  <a:endParaRPr lang="en-GB" sz="450" dirty="0"/>
                </a:p>
              </p:txBody>
            </p:sp>
          </p:grpSp>
        </p:grpSp>
      </p:grpSp>
      <p:sp>
        <p:nvSpPr>
          <p:cNvPr id="63" name="Clear hot - centre">
            <a:extLst>
              <a:ext uri="{FF2B5EF4-FFF2-40B4-BE49-F238E27FC236}">
                <a16:creationId xmlns:a16="http://schemas.microsoft.com/office/drawing/2014/main" id="{E9CE2293-A71F-D158-4539-B7850F8F5710}"/>
              </a:ext>
            </a:extLst>
          </p:cNvPr>
          <p:cNvSpPr/>
          <p:nvPr/>
        </p:nvSpPr>
        <p:spPr>
          <a:xfrm>
            <a:off x="5236495" y="2702457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Clear hot - jhove">
            <a:extLst>
              <a:ext uri="{FF2B5EF4-FFF2-40B4-BE49-F238E27FC236}">
                <a16:creationId xmlns:a16="http://schemas.microsoft.com/office/drawing/2014/main" id="{5115888D-2CDF-F1A0-3B78-5D2EFBC23242}"/>
              </a:ext>
            </a:extLst>
          </p:cNvPr>
          <p:cNvSpPr/>
          <p:nvPr/>
        </p:nvSpPr>
        <p:spPr>
          <a:xfrm>
            <a:off x="5155035" y="101715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Clear hot - viper">
            <a:extLst>
              <a:ext uri="{FF2B5EF4-FFF2-40B4-BE49-F238E27FC236}">
                <a16:creationId xmlns:a16="http://schemas.microsoft.com/office/drawing/2014/main" id="{281422D8-F8D2-E428-67F0-48AA2E587EC7}"/>
              </a:ext>
            </a:extLst>
          </p:cNvPr>
          <p:cNvSpPr/>
          <p:nvPr/>
        </p:nvSpPr>
        <p:spPr>
          <a:xfrm>
            <a:off x="7766253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Clear hot - vera">
            <a:extLst>
              <a:ext uri="{FF2B5EF4-FFF2-40B4-BE49-F238E27FC236}">
                <a16:creationId xmlns:a16="http://schemas.microsoft.com/office/drawing/2014/main" id="{7A075140-3A4C-C995-C061-B51CF3B052BE}"/>
              </a:ext>
            </a:extLst>
          </p:cNvPr>
          <p:cNvSpPr/>
          <p:nvPr/>
        </p:nvSpPr>
        <p:spPr>
          <a:xfrm>
            <a:off x="6848637" y="4955162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Clear hot - jplyser">
            <a:extLst>
              <a:ext uri="{FF2B5EF4-FFF2-40B4-BE49-F238E27FC236}">
                <a16:creationId xmlns:a16="http://schemas.microsoft.com/office/drawing/2014/main" id="{328CAF41-13D3-6D8C-37B6-E213AD7D54F1}"/>
              </a:ext>
            </a:extLst>
          </p:cNvPr>
          <p:cNvSpPr/>
          <p:nvPr/>
        </p:nvSpPr>
        <p:spPr>
          <a:xfrm>
            <a:off x="3676423" y="4913898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Clear hot - fido">
            <a:extLst>
              <a:ext uri="{FF2B5EF4-FFF2-40B4-BE49-F238E27FC236}">
                <a16:creationId xmlns:a16="http://schemas.microsoft.com/office/drawing/2014/main" id="{74AB16A4-BAFA-3273-EA4E-80AC74FD2816}"/>
              </a:ext>
            </a:extLst>
          </p:cNvPr>
          <p:cNvSpPr/>
          <p:nvPr/>
        </p:nvSpPr>
        <p:spPr>
          <a:xfrm>
            <a:off x="2705325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Title 99">
            <a:extLst>
              <a:ext uri="{FF2B5EF4-FFF2-40B4-BE49-F238E27FC236}">
                <a16:creationId xmlns:a16="http://schemas.microsoft.com/office/drawing/2014/main" id="{DED9CBF1-6837-D962-C6F1-D5A817DD7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2" y="-495416"/>
            <a:ext cx="1719010" cy="455309"/>
          </a:xfrm>
        </p:spPr>
        <p:txBody>
          <a:bodyPr>
            <a:normAutofit/>
          </a:bodyPr>
          <a:lstStyle/>
          <a:p>
            <a:r>
              <a:rPr lang="en-GB" sz="1600" dirty="0"/>
              <a:t>Detail - Vera</a:t>
            </a:r>
            <a:endParaRPr lang="en-GB" dirty="0"/>
          </a:p>
        </p:txBody>
      </p:sp>
      <p:sp>
        <p:nvSpPr>
          <p:cNvPr id="2" name="Rectangle: Diagonal Corners Rounded 1">
            <a:extLst>
              <a:ext uri="{FF2B5EF4-FFF2-40B4-BE49-F238E27FC236}">
                <a16:creationId xmlns:a16="http://schemas.microsoft.com/office/drawing/2014/main" id="{AEC4AD0F-583B-FDC4-3876-0EAF90DB84C2}"/>
              </a:ext>
            </a:extLst>
          </p:cNvPr>
          <p:cNvSpPr/>
          <p:nvPr/>
        </p:nvSpPr>
        <p:spPr>
          <a:xfrm>
            <a:off x="9114876" y="3445246"/>
            <a:ext cx="2705664" cy="3307484"/>
          </a:xfrm>
          <a:prstGeom prst="round2Diag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Description: </a:t>
            </a:r>
            <a:r>
              <a:rPr lang="en-GB" dirty="0">
                <a:solidFill>
                  <a:schemeClr val="tx1"/>
                </a:solidFill>
              </a:rPr>
              <a:t>Complete opensource PDF/A validator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Latest release: </a:t>
            </a:r>
            <a:r>
              <a:rPr lang="en-GB" dirty="0">
                <a:solidFill>
                  <a:schemeClr val="tx1"/>
                </a:solidFill>
              </a:rPr>
              <a:t>1.26 Release (May, 2024)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Downloads: </a:t>
            </a:r>
            <a:r>
              <a:rPr lang="en-GB" dirty="0">
                <a:solidFill>
                  <a:schemeClr val="tx1"/>
                </a:solidFill>
              </a:rPr>
              <a:t>39,169</a:t>
            </a:r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213C638B-57D9-0813-5E6E-F6809EF592FE}"/>
              </a:ext>
            </a:extLst>
          </p:cNvPr>
          <p:cNvSpPr/>
          <p:nvPr/>
        </p:nvSpPr>
        <p:spPr>
          <a:xfrm>
            <a:off x="3294928" y="831804"/>
            <a:ext cx="5525621" cy="5685954"/>
          </a:xfrm>
          <a:prstGeom prst="round2Diag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>
                <a:solidFill>
                  <a:schemeClr val="tx1"/>
                </a:solidFill>
              </a:rPr>
              <a:t>VeraPDF</a:t>
            </a:r>
            <a:r>
              <a:rPr lang="en-GB" dirty="0">
                <a:solidFill>
                  <a:schemeClr val="tx1"/>
                </a:solidFill>
              </a:rPr>
              <a:t> is the first complete open source PDF/A validator, covering all parts of the PDF/A standard. </a:t>
            </a:r>
          </a:p>
          <a:p>
            <a:r>
              <a:rPr lang="en-GB" dirty="0">
                <a:solidFill>
                  <a:schemeClr val="tx1"/>
                </a:solidFill>
              </a:rPr>
              <a:t>It has four components: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An implementation checker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A policy checker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A reporter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A metadata fixer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The software is accompanied by a comprehensive, atomic test corpus, covering each clause in the PDF/A specifications.</a:t>
            </a:r>
          </a:p>
          <a:p>
            <a:pPr algn="ctr"/>
            <a:endParaRPr lang="en-GB" sz="1400" dirty="0">
              <a:solidFill>
                <a:schemeClr val="tx1"/>
              </a:solidFill>
            </a:endParaRPr>
          </a:p>
          <a:p>
            <a:pPr algn="ctr"/>
            <a:r>
              <a:rPr lang="en-GB" dirty="0" err="1">
                <a:solidFill>
                  <a:schemeClr val="tx1"/>
                </a:solidFill>
              </a:rPr>
              <a:t>VeraPDF</a:t>
            </a:r>
            <a:r>
              <a:rPr lang="en-GB" dirty="0">
                <a:solidFill>
                  <a:schemeClr val="tx1"/>
                </a:solidFill>
              </a:rPr>
              <a:t> is implemented as a Java application and is usable on any Unix, Windows, or OS X platform with appropriate Java installation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sz="1400" dirty="0" err="1">
                <a:solidFill>
                  <a:schemeClr val="tx1"/>
                </a:solidFill>
              </a:rPr>
              <a:t>VeraPDF</a:t>
            </a:r>
            <a:r>
              <a:rPr lang="en-GB" sz="1400" dirty="0">
                <a:solidFill>
                  <a:schemeClr val="tx1"/>
                </a:solidFill>
              </a:rPr>
              <a:t> was originally developed with funding from the PREFORMA project (2014-2017). In 2018, it was a finalist for the Digital Preservation Awards 2018 in the Software Sustainability Institute’s Award for Research and Innovation.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70BE02C-BC18-19DA-BAB8-A20EE067B9DC}"/>
              </a:ext>
            </a:extLst>
          </p:cNvPr>
          <p:cNvGrpSpPr/>
          <p:nvPr/>
        </p:nvGrpSpPr>
        <p:grpSpPr>
          <a:xfrm>
            <a:off x="86730" y="4860785"/>
            <a:ext cx="1831134" cy="1891945"/>
            <a:chOff x="86730" y="4860785"/>
            <a:chExt cx="1831134" cy="1891945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E94AF284-1754-E92F-D95F-127920687D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rcRect l="20218" t="21921" r="18463" b="34996"/>
            <a:stretch/>
          </p:blipFill>
          <p:spPr>
            <a:xfrm>
              <a:off x="86730" y="6267504"/>
              <a:ext cx="606480" cy="485226"/>
            </a:xfrm>
            <a:prstGeom prst="rect">
              <a:avLst/>
            </a:prstGeom>
          </p:spPr>
        </p:pic>
        <p:sp>
          <p:nvSpPr>
            <p:cNvPr id="8" name="Speech Bubble: Rectangle with Corners Rounded 7">
              <a:extLst>
                <a:ext uri="{FF2B5EF4-FFF2-40B4-BE49-F238E27FC236}">
                  <a16:creationId xmlns:a16="http://schemas.microsoft.com/office/drawing/2014/main" id="{846FC46A-E149-AF77-BEB4-8693BC19AAC6}"/>
                </a:ext>
              </a:extLst>
            </p:cNvPr>
            <p:cNvSpPr/>
            <p:nvPr/>
          </p:nvSpPr>
          <p:spPr>
            <a:xfrm>
              <a:off x="271071" y="4860785"/>
              <a:ext cx="1646793" cy="1254114"/>
            </a:xfrm>
            <a:prstGeom prst="wedgeRoundRectCallout">
              <a:avLst>
                <a:gd name="adj1" fmla="val -32369"/>
                <a:gd name="adj2" fmla="val 68150"/>
                <a:gd name="adj3" fmla="val 16667"/>
              </a:avLst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F51C684-7494-309B-84E4-876153353204}"/>
                </a:ext>
              </a:extLst>
            </p:cNvPr>
            <p:cNvGrpSpPr/>
            <p:nvPr/>
          </p:nvGrpSpPr>
          <p:grpSpPr>
            <a:xfrm>
              <a:off x="379717" y="4931242"/>
              <a:ext cx="456307" cy="580644"/>
              <a:chOff x="340922" y="4435512"/>
              <a:chExt cx="870095" cy="1107184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F5AB0874-8F37-0D3A-BB29-BC7C9A5E08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1" y="4587102"/>
                <a:ext cx="830996" cy="830996"/>
              </a:xfrm>
              <a:prstGeom prst="rect">
                <a:avLst/>
              </a:prstGeom>
            </p:spPr>
          </p:pic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F59196B-18A0-05B0-A835-DB9A9F41393C}"/>
                  </a:ext>
                </a:extLst>
              </p:cNvPr>
              <p:cNvSpPr txBox="1"/>
              <p:nvPr/>
            </p:nvSpPr>
            <p:spPr>
              <a:xfrm>
                <a:off x="340922" y="5305011"/>
                <a:ext cx="870095" cy="2376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https://jmp.sh/YxIroOxG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A7AFE9AF-EA2E-F4FC-C4E4-4FAC6EE3B9A6}"/>
                  </a:ext>
                </a:extLst>
              </p:cNvPr>
              <p:cNvSpPr txBox="1"/>
              <p:nvPr/>
            </p:nvSpPr>
            <p:spPr>
              <a:xfrm>
                <a:off x="458767" y="4435512"/>
                <a:ext cx="601994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中文</a:t>
                </a:r>
                <a:endParaRPr lang="en-GB" sz="450" dirty="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BC5AE7F-C7DD-A703-9958-D7CB310EDEEA}"/>
                </a:ext>
              </a:extLst>
            </p:cNvPr>
            <p:cNvGrpSpPr/>
            <p:nvPr/>
          </p:nvGrpSpPr>
          <p:grpSpPr>
            <a:xfrm>
              <a:off x="862480" y="4931242"/>
              <a:ext cx="456307" cy="579101"/>
              <a:chOff x="340922" y="4435512"/>
              <a:chExt cx="870095" cy="1104243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880D6A0C-6981-0730-9D43-5F4BB65869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1" y="4587101"/>
                <a:ext cx="830994" cy="830995"/>
              </a:xfrm>
              <a:prstGeom prst="rect">
                <a:avLst/>
              </a:prstGeom>
            </p:spPr>
          </p:pic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27EE5C2-17C3-44B9-AEE9-662D8079C322}"/>
                  </a:ext>
                </a:extLst>
              </p:cNvPr>
              <p:cNvSpPr txBox="1"/>
              <p:nvPr/>
            </p:nvSpPr>
            <p:spPr>
              <a:xfrm>
                <a:off x="340922" y="5305004"/>
                <a:ext cx="870095" cy="2347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https://jmp.sh/y3ldNcno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35896F8-6D3C-12B7-06EF-857C74E92165}"/>
                  </a:ext>
                </a:extLst>
              </p:cNvPr>
              <p:cNvSpPr txBox="1"/>
              <p:nvPr/>
            </p:nvSpPr>
            <p:spPr>
              <a:xfrm>
                <a:off x="383926" y="4435512"/>
                <a:ext cx="780745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/>
                  <a:t>English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B107275-E4B6-3AA4-D31C-798E4347BC50}"/>
                </a:ext>
              </a:extLst>
            </p:cNvPr>
            <p:cNvGrpSpPr/>
            <p:nvPr/>
          </p:nvGrpSpPr>
          <p:grpSpPr>
            <a:xfrm>
              <a:off x="1316706" y="4931242"/>
              <a:ext cx="503974" cy="579101"/>
              <a:chOff x="286506" y="4435512"/>
              <a:chExt cx="960989" cy="1104243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8FC32426-8B46-90B0-DE03-D5B5F5E286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0" y="4587101"/>
                <a:ext cx="830995" cy="830995"/>
              </a:xfrm>
              <a:prstGeom prst="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06C34B8-D575-D643-ACA0-AFA929804826}"/>
                  </a:ext>
                </a:extLst>
              </p:cNvPr>
              <p:cNvSpPr txBox="1"/>
              <p:nvPr/>
            </p:nvSpPr>
            <p:spPr>
              <a:xfrm>
                <a:off x="340923" y="5305004"/>
                <a:ext cx="892873" cy="2347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https://jmp.sh/vfyWnR0q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B9FD681-CADA-9878-2F2B-17474A85A6A1}"/>
                  </a:ext>
                </a:extLst>
              </p:cNvPr>
              <p:cNvSpPr txBox="1"/>
              <p:nvPr/>
            </p:nvSpPr>
            <p:spPr>
              <a:xfrm>
                <a:off x="286506" y="4435512"/>
                <a:ext cx="960989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Nederlands</a:t>
                </a:r>
                <a:endParaRPr lang="en-GB" sz="450" dirty="0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3BD6B68-4E33-E3B9-45C0-04D1114AFA57}"/>
                </a:ext>
              </a:extLst>
            </p:cNvPr>
            <p:cNvGrpSpPr/>
            <p:nvPr/>
          </p:nvGrpSpPr>
          <p:grpSpPr>
            <a:xfrm>
              <a:off x="613151" y="5478741"/>
              <a:ext cx="456307" cy="580644"/>
              <a:chOff x="340922" y="4435512"/>
              <a:chExt cx="870095" cy="1107184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297EB4FE-A984-4BF4-EE3D-B6DC22562A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1" y="4587102"/>
                <a:ext cx="830996" cy="830996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BC8BFF7-AE1F-2D8E-0A7D-5475FD5BF50C}"/>
                  </a:ext>
                </a:extLst>
              </p:cNvPr>
              <p:cNvSpPr txBox="1"/>
              <p:nvPr/>
            </p:nvSpPr>
            <p:spPr>
              <a:xfrm>
                <a:off x="340922" y="5305011"/>
                <a:ext cx="870095" cy="2376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https://jmp.sh/9xayUAHl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2C42232-C571-978B-1A44-1523AC000C27}"/>
                  </a:ext>
                </a:extLst>
              </p:cNvPr>
              <p:cNvSpPr txBox="1"/>
              <p:nvPr/>
            </p:nvSpPr>
            <p:spPr>
              <a:xfrm>
                <a:off x="385126" y="4435512"/>
                <a:ext cx="779065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Français</a:t>
                </a:r>
                <a:endParaRPr lang="en-GB" sz="450" dirty="0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B36253C-7475-A24F-6325-CF06F84C0D06}"/>
                </a:ext>
              </a:extLst>
            </p:cNvPr>
            <p:cNvGrpSpPr/>
            <p:nvPr/>
          </p:nvGrpSpPr>
          <p:grpSpPr>
            <a:xfrm>
              <a:off x="1107614" y="5478742"/>
              <a:ext cx="498820" cy="579101"/>
              <a:chOff x="336349" y="4435512"/>
              <a:chExt cx="951162" cy="1104243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F8AE71A7-4712-1F07-B72D-40CD330FD8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0" y="4587101"/>
                <a:ext cx="830996" cy="830995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FB00D96-486C-6E99-44B5-0D63A751507F}"/>
                  </a:ext>
                </a:extLst>
              </p:cNvPr>
              <p:cNvSpPr txBox="1"/>
              <p:nvPr/>
            </p:nvSpPr>
            <p:spPr>
              <a:xfrm>
                <a:off x="336349" y="5305004"/>
                <a:ext cx="951162" cy="2347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https://jmp.sh/m3Mh3fNQ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67F9ECC-1767-B847-E981-07A9D6C74407}"/>
                  </a:ext>
                </a:extLst>
              </p:cNvPr>
              <p:cNvSpPr txBox="1"/>
              <p:nvPr/>
            </p:nvSpPr>
            <p:spPr>
              <a:xfrm>
                <a:off x="389727" y="4435512"/>
                <a:ext cx="764472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Español</a:t>
                </a:r>
                <a:endParaRPr lang="en-GB" sz="450" dirty="0"/>
              </a:p>
            </p:txBody>
          </p:sp>
        </p:grpSp>
      </p:grpSp>
      <p:pic>
        <p:nvPicPr>
          <p:cNvPr id="48" name="Graphic 47">
            <a:extLst>
              <a:ext uri="{FF2B5EF4-FFF2-40B4-BE49-F238E27FC236}">
                <a16:creationId xmlns:a16="http://schemas.microsoft.com/office/drawing/2014/main" id="{51E64CF0-1391-0E66-386A-C96BD3D1A65D}"/>
              </a:ext>
            </a:extLst>
          </p:cNvPr>
          <p:cNvPicPr>
            <a:picLocks noChangeAspect="1"/>
          </p:cNvPicPr>
          <p:nvPr/>
        </p:nvPicPr>
        <p:blipFill rotWithShape="1"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rcRect l="26944" t="10248" r="25149" b="28269"/>
          <a:stretch/>
        </p:blipFill>
        <p:spPr>
          <a:xfrm>
            <a:off x="-2513016" y="6138296"/>
            <a:ext cx="337560" cy="541531"/>
          </a:xfrm>
          <a:prstGeom prst="rect">
            <a:avLst/>
          </a:prstGeom>
        </p:spPr>
      </p:pic>
      <p:pic>
        <p:nvPicPr>
          <p:cNvPr id="50" name="Graphic 49">
            <a:extLst>
              <a:ext uri="{FF2B5EF4-FFF2-40B4-BE49-F238E27FC236}">
                <a16:creationId xmlns:a16="http://schemas.microsoft.com/office/drawing/2014/main" id="{56CAE47F-B00D-658F-53E8-B0B669625746}"/>
              </a:ext>
            </a:extLst>
          </p:cNvPr>
          <p:cNvPicPr>
            <a:picLocks noChangeAspect="1"/>
          </p:cNvPicPr>
          <p:nvPr/>
        </p:nvPicPr>
        <p:blipFill rotWithShape="1"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rcRect l="26944" t="10248" r="25149" b="28269"/>
          <a:stretch/>
        </p:blipFill>
        <p:spPr>
          <a:xfrm>
            <a:off x="851506" y="6258699"/>
            <a:ext cx="337560" cy="541531"/>
          </a:xfrm>
          <a:prstGeom prst="rect">
            <a:avLst/>
          </a:prstGeom>
        </p:spPr>
      </p:pic>
      <p:sp>
        <p:nvSpPr>
          <p:cNvPr id="99" name="Hover-off">
            <a:hlinkClick r:id="rId35" action="ppaction://hlinksldjump"/>
            <a:extLst>
              <a:ext uri="{FF2B5EF4-FFF2-40B4-BE49-F238E27FC236}">
                <a16:creationId xmlns:a16="http://schemas.microsoft.com/office/drawing/2014/main" id="{4D063F41-02AA-797C-BB81-A4C67E0F433F}"/>
              </a:ext>
            </a:extLst>
          </p:cNvPr>
          <p:cNvSpPr/>
          <p:nvPr/>
        </p:nvSpPr>
        <p:spPr>
          <a:xfrm>
            <a:off x="0" y="-1"/>
            <a:ext cx="12171543" cy="687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2809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784BEF0A-9AE0-4E54-5D06-894248DE08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17531" y="-715081"/>
            <a:ext cx="7556938" cy="97160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8262A7-2987-3831-D80B-35A9FE08F52F}"/>
              </a:ext>
            </a:extLst>
          </p:cNvPr>
          <p:cNvSpPr txBox="1"/>
          <p:nvPr/>
        </p:nvSpPr>
        <p:spPr>
          <a:xfrm>
            <a:off x="104503" y="-378"/>
            <a:ext cx="5085806" cy="830997"/>
          </a:xfrm>
          <a:prstGeom prst="rect">
            <a:avLst/>
          </a:prstGeom>
          <a:noFill/>
          <a:effectLst>
            <a:outerShdw blurRad="50800" dist="127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2400" b="1" dirty="0"/>
              <a:t>The Open Preservation Foundation Family Tree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0388D4B-BFF1-6EE3-C47B-8A3696C390BB}"/>
              </a:ext>
            </a:extLst>
          </p:cNvPr>
          <p:cNvSpPr/>
          <p:nvPr/>
        </p:nvSpPr>
        <p:spPr>
          <a:xfrm>
            <a:off x="6248400" y="-4468942"/>
            <a:ext cx="9211390" cy="14342798"/>
          </a:xfrm>
          <a:custGeom>
            <a:avLst/>
            <a:gdLst>
              <a:gd name="connsiteX0" fmla="*/ 2214303 w 2314302"/>
              <a:gd name="connsiteY0" fmla="*/ 1331199 h 3603535"/>
              <a:gd name="connsiteX1" fmla="*/ 2179097 w 2314302"/>
              <a:gd name="connsiteY1" fmla="*/ 1393956 h 3603535"/>
              <a:gd name="connsiteX2" fmla="*/ 2139063 w 2314302"/>
              <a:gd name="connsiteY2" fmla="*/ 1453759 h 3603535"/>
              <a:gd name="connsiteX3" fmla="*/ 2094464 w 2314302"/>
              <a:gd name="connsiteY3" fmla="*/ 1510249 h 3603535"/>
              <a:gd name="connsiteX4" fmla="*/ 2045591 w 2314302"/>
              <a:gd name="connsiteY4" fmla="*/ 1563050 h 3603535"/>
              <a:gd name="connsiteX5" fmla="*/ 1992700 w 2314302"/>
              <a:gd name="connsiteY5" fmla="*/ 1611863 h 3603535"/>
              <a:gd name="connsiteX6" fmla="*/ 1936121 w 2314302"/>
              <a:gd name="connsiteY6" fmla="*/ 1656350 h 3603535"/>
              <a:gd name="connsiteX7" fmla="*/ 1876265 w 2314302"/>
              <a:gd name="connsiteY7" fmla="*/ 1696294 h 3603535"/>
              <a:gd name="connsiteX8" fmla="*/ 1813418 w 2314302"/>
              <a:gd name="connsiteY8" fmla="*/ 1731380 h 3603535"/>
              <a:gd name="connsiteX9" fmla="*/ 1748022 w 2314302"/>
              <a:gd name="connsiteY9" fmla="*/ 1761427 h 3603535"/>
              <a:gd name="connsiteX10" fmla="*/ 1680489 w 2314302"/>
              <a:gd name="connsiteY10" fmla="*/ 1786257 h 3603535"/>
              <a:gd name="connsiteX11" fmla="*/ 1611202 w 2314302"/>
              <a:gd name="connsiteY11" fmla="*/ 1805704 h 3603535"/>
              <a:gd name="connsiteX12" fmla="*/ 1540596 w 2314302"/>
              <a:gd name="connsiteY12" fmla="*/ 1819641 h 3603535"/>
              <a:gd name="connsiteX13" fmla="*/ 1469112 w 2314302"/>
              <a:gd name="connsiteY13" fmla="*/ 1827985 h 3603535"/>
              <a:gd name="connsiteX14" fmla="*/ 1397186 w 2314302"/>
              <a:gd name="connsiteY14" fmla="*/ 1830714 h 3603535"/>
              <a:gd name="connsiteX15" fmla="*/ 1325298 w 2314302"/>
              <a:gd name="connsiteY15" fmla="*/ 1827753 h 3603535"/>
              <a:gd name="connsiteX16" fmla="*/ 1253837 w 2314302"/>
              <a:gd name="connsiteY16" fmla="*/ 1819176 h 3603535"/>
              <a:gd name="connsiteX17" fmla="*/ 1327082 w 2314302"/>
              <a:gd name="connsiteY17" fmla="*/ 1675707 h 3603535"/>
              <a:gd name="connsiteX18" fmla="*/ 1373998 w 2314302"/>
              <a:gd name="connsiteY18" fmla="*/ 1678721 h 3603535"/>
              <a:gd name="connsiteX19" fmla="*/ 1420997 w 2314302"/>
              <a:gd name="connsiteY19" fmla="*/ 1678841 h 3603535"/>
              <a:gd name="connsiteX20" fmla="*/ 1467913 w 2314302"/>
              <a:gd name="connsiteY20" fmla="*/ 1676059 h 3603535"/>
              <a:gd name="connsiteX21" fmla="*/ 1514567 w 2314302"/>
              <a:gd name="connsiteY21" fmla="*/ 1670407 h 3603535"/>
              <a:gd name="connsiteX22" fmla="*/ 1560808 w 2314302"/>
              <a:gd name="connsiteY22" fmla="*/ 1661913 h 3603535"/>
              <a:gd name="connsiteX23" fmla="*/ 1606404 w 2314302"/>
              <a:gd name="connsiteY23" fmla="*/ 1650577 h 3603535"/>
              <a:gd name="connsiteX24" fmla="*/ 1651236 w 2314302"/>
              <a:gd name="connsiteY24" fmla="*/ 1636468 h 3603535"/>
              <a:gd name="connsiteX25" fmla="*/ 1695108 w 2314302"/>
              <a:gd name="connsiteY25" fmla="*/ 1619630 h 3603535"/>
              <a:gd name="connsiteX26" fmla="*/ 1737894 w 2314302"/>
              <a:gd name="connsiteY26" fmla="*/ 1600093 h 3603535"/>
              <a:gd name="connsiteX27" fmla="*/ 1779359 w 2314302"/>
              <a:gd name="connsiteY27" fmla="*/ 1578014 h 3603535"/>
              <a:gd name="connsiteX28" fmla="*/ 1819393 w 2314302"/>
              <a:gd name="connsiteY28" fmla="*/ 1553387 h 3603535"/>
              <a:gd name="connsiteX29" fmla="*/ 1857845 w 2314302"/>
              <a:gd name="connsiteY29" fmla="*/ 1526353 h 3603535"/>
              <a:gd name="connsiteX30" fmla="*/ 1894565 w 2314302"/>
              <a:gd name="connsiteY30" fmla="*/ 1497010 h 3603535"/>
              <a:gd name="connsiteX31" fmla="*/ 1929418 w 2314302"/>
              <a:gd name="connsiteY31" fmla="*/ 1465470 h 3603535"/>
              <a:gd name="connsiteX32" fmla="*/ 1962240 w 2314302"/>
              <a:gd name="connsiteY32" fmla="*/ 1431853 h 3603535"/>
              <a:gd name="connsiteX33" fmla="*/ 1992962 w 2314302"/>
              <a:gd name="connsiteY33" fmla="*/ 1396273 h 3603535"/>
              <a:gd name="connsiteX34" fmla="*/ 2021429 w 2314302"/>
              <a:gd name="connsiteY34" fmla="*/ 1358871 h 3603535"/>
              <a:gd name="connsiteX35" fmla="*/ 2047548 w 2314302"/>
              <a:gd name="connsiteY35" fmla="*/ 1319774 h 3603535"/>
              <a:gd name="connsiteX36" fmla="*/ 2071186 w 2314302"/>
              <a:gd name="connsiteY36" fmla="*/ 1279155 h 3603535"/>
              <a:gd name="connsiteX37" fmla="*/ 2092327 w 2314302"/>
              <a:gd name="connsiteY37" fmla="*/ 1237195 h 3603535"/>
              <a:gd name="connsiteX38" fmla="*/ 2110808 w 2314302"/>
              <a:gd name="connsiteY38" fmla="*/ 1193967 h 3603535"/>
              <a:gd name="connsiteX39" fmla="*/ 2126618 w 2314302"/>
              <a:gd name="connsiteY39" fmla="*/ 1149720 h 3603535"/>
              <a:gd name="connsiteX40" fmla="*/ 2139678 w 2314302"/>
              <a:gd name="connsiteY40" fmla="*/ 1104559 h 3603535"/>
              <a:gd name="connsiteX41" fmla="*/ 2149934 w 2314302"/>
              <a:gd name="connsiteY41" fmla="*/ 1058700 h 3603535"/>
              <a:gd name="connsiteX42" fmla="*/ 2157341 w 2314302"/>
              <a:gd name="connsiteY42" fmla="*/ 1012286 h 3603535"/>
              <a:gd name="connsiteX43" fmla="*/ 2161876 w 2314302"/>
              <a:gd name="connsiteY43" fmla="*/ 965490 h 3603535"/>
              <a:gd name="connsiteX44" fmla="*/ 2163548 w 2314302"/>
              <a:gd name="connsiteY44" fmla="*/ 918514 h 3603535"/>
              <a:gd name="connsiteX45" fmla="*/ 2162319 w 2314302"/>
              <a:gd name="connsiteY45" fmla="*/ 871538 h 3603535"/>
              <a:gd name="connsiteX46" fmla="*/ 2158188 w 2314302"/>
              <a:gd name="connsiteY46" fmla="*/ 824712 h 3603535"/>
              <a:gd name="connsiteX47" fmla="*/ 2151193 w 2314302"/>
              <a:gd name="connsiteY47" fmla="*/ 778238 h 3603535"/>
              <a:gd name="connsiteX48" fmla="*/ 2141380 w 2314302"/>
              <a:gd name="connsiteY48" fmla="*/ 732289 h 3603535"/>
              <a:gd name="connsiteX49" fmla="*/ 2128725 w 2314302"/>
              <a:gd name="connsiteY49" fmla="*/ 687015 h 3603535"/>
              <a:gd name="connsiteX50" fmla="*/ 2113326 w 2314302"/>
              <a:gd name="connsiteY50" fmla="*/ 642588 h 3603535"/>
              <a:gd name="connsiteX51" fmla="*/ 2095229 w 2314302"/>
              <a:gd name="connsiteY51" fmla="*/ 599218 h 3603535"/>
              <a:gd name="connsiteX52" fmla="*/ 2074492 w 2314302"/>
              <a:gd name="connsiteY52" fmla="*/ 557048 h 3603535"/>
              <a:gd name="connsiteX53" fmla="*/ 2051214 w 2314302"/>
              <a:gd name="connsiteY53" fmla="*/ 516227 h 3603535"/>
              <a:gd name="connsiteX54" fmla="*/ 2025469 w 2314302"/>
              <a:gd name="connsiteY54" fmla="*/ 476898 h 3603535"/>
              <a:gd name="connsiteX55" fmla="*/ 1997326 w 2314302"/>
              <a:gd name="connsiteY55" fmla="*/ 439233 h 3603535"/>
              <a:gd name="connsiteX56" fmla="*/ 1966955 w 2314302"/>
              <a:gd name="connsiteY56" fmla="*/ 403390 h 3603535"/>
              <a:gd name="connsiteX57" fmla="*/ 1934426 w 2314302"/>
              <a:gd name="connsiteY57" fmla="*/ 369451 h 3603535"/>
              <a:gd name="connsiteX58" fmla="*/ 1899865 w 2314302"/>
              <a:gd name="connsiteY58" fmla="*/ 337589 h 3603535"/>
              <a:gd name="connsiteX59" fmla="*/ 1863408 w 2314302"/>
              <a:gd name="connsiteY59" fmla="*/ 307924 h 3603535"/>
              <a:gd name="connsiteX60" fmla="*/ 1825218 w 2314302"/>
              <a:gd name="connsiteY60" fmla="*/ 280537 h 3603535"/>
              <a:gd name="connsiteX61" fmla="*/ 1785394 w 2314302"/>
              <a:gd name="connsiteY61" fmla="*/ 255558 h 3603535"/>
              <a:gd name="connsiteX62" fmla="*/ 1744131 w 2314302"/>
              <a:gd name="connsiteY62" fmla="*/ 233067 h 3603535"/>
              <a:gd name="connsiteX63" fmla="*/ 1701548 w 2314302"/>
              <a:gd name="connsiteY63" fmla="*/ 213185 h 3603535"/>
              <a:gd name="connsiteX64" fmla="*/ 1657826 w 2314302"/>
              <a:gd name="connsiteY64" fmla="*/ 195934 h 3603535"/>
              <a:gd name="connsiteX65" fmla="*/ 1613106 w 2314302"/>
              <a:gd name="connsiteY65" fmla="*/ 181412 h 3603535"/>
              <a:gd name="connsiteX66" fmla="*/ 1567600 w 2314302"/>
              <a:gd name="connsiteY66" fmla="*/ 169665 h 3603535"/>
              <a:gd name="connsiteX67" fmla="*/ 1521471 w 2314302"/>
              <a:gd name="connsiteY67" fmla="*/ 160736 h 3603535"/>
              <a:gd name="connsiteX68" fmla="*/ 1474855 w 2314302"/>
              <a:gd name="connsiteY68" fmla="*/ 154641 h 3603535"/>
              <a:gd name="connsiteX69" fmla="*/ 1427969 w 2314302"/>
              <a:gd name="connsiteY69" fmla="*/ 151455 h 3603535"/>
              <a:gd name="connsiteX70" fmla="*/ 1380963 w 2314302"/>
              <a:gd name="connsiteY70" fmla="*/ 151132 h 3603535"/>
              <a:gd name="connsiteX71" fmla="*/ 1334047 w 2314302"/>
              <a:gd name="connsiteY71" fmla="*/ 153704 h 3603535"/>
              <a:gd name="connsiteX72" fmla="*/ 1287371 w 2314302"/>
              <a:gd name="connsiteY72" fmla="*/ 159184 h 3603535"/>
              <a:gd name="connsiteX73" fmla="*/ 1241100 w 2314302"/>
              <a:gd name="connsiteY73" fmla="*/ 167498 h 3603535"/>
              <a:gd name="connsiteX74" fmla="*/ 1195443 w 2314302"/>
              <a:gd name="connsiteY74" fmla="*/ 178654 h 3603535"/>
              <a:gd name="connsiteX75" fmla="*/ 1150551 w 2314302"/>
              <a:gd name="connsiteY75" fmla="*/ 192598 h 3603535"/>
              <a:gd name="connsiteX76" fmla="*/ 1106597 w 2314302"/>
              <a:gd name="connsiteY76" fmla="*/ 209264 h 3603535"/>
              <a:gd name="connsiteX77" fmla="*/ 1063751 w 2314302"/>
              <a:gd name="connsiteY77" fmla="*/ 228591 h 3603535"/>
              <a:gd name="connsiteX78" fmla="*/ 1022196 w 2314302"/>
              <a:gd name="connsiteY78" fmla="*/ 250520 h 3603535"/>
              <a:gd name="connsiteX79" fmla="*/ 982042 w 2314302"/>
              <a:gd name="connsiteY79" fmla="*/ 274975 h 3603535"/>
              <a:gd name="connsiteX80" fmla="*/ 943508 w 2314302"/>
              <a:gd name="connsiteY80" fmla="*/ 301859 h 3603535"/>
              <a:gd name="connsiteX81" fmla="*/ 906668 w 2314302"/>
              <a:gd name="connsiteY81" fmla="*/ 331029 h 3603535"/>
              <a:gd name="connsiteX82" fmla="*/ 871672 w 2314302"/>
              <a:gd name="connsiteY82" fmla="*/ 362449 h 3603535"/>
              <a:gd name="connsiteX83" fmla="*/ 838693 w 2314302"/>
              <a:gd name="connsiteY83" fmla="*/ 395923 h 3603535"/>
              <a:gd name="connsiteX84" fmla="*/ 807858 w 2314302"/>
              <a:gd name="connsiteY84" fmla="*/ 431384 h 3603535"/>
              <a:gd name="connsiteX85" fmla="*/ 779249 w 2314302"/>
              <a:gd name="connsiteY85" fmla="*/ 468666 h 3603535"/>
              <a:gd name="connsiteX86" fmla="*/ 752980 w 2314302"/>
              <a:gd name="connsiteY86" fmla="*/ 507643 h 3603535"/>
              <a:gd name="connsiteX87" fmla="*/ 729140 w 2314302"/>
              <a:gd name="connsiteY87" fmla="*/ 548179 h 3603535"/>
              <a:gd name="connsiteX88" fmla="*/ 707848 w 2314302"/>
              <a:gd name="connsiteY88" fmla="*/ 590079 h 3603535"/>
              <a:gd name="connsiteX89" fmla="*/ 689196 w 2314302"/>
              <a:gd name="connsiteY89" fmla="*/ 633217 h 3603535"/>
              <a:gd name="connsiteX90" fmla="*/ 673205 w 2314302"/>
              <a:gd name="connsiteY90" fmla="*/ 677412 h 3603535"/>
              <a:gd name="connsiteX91" fmla="*/ 659965 w 2314302"/>
              <a:gd name="connsiteY91" fmla="*/ 722506 h 3603535"/>
              <a:gd name="connsiteX92" fmla="*/ 649544 w 2314302"/>
              <a:gd name="connsiteY92" fmla="*/ 768342 h 3603535"/>
              <a:gd name="connsiteX93" fmla="*/ 641927 w 2314302"/>
              <a:gd name="connsiteY93" fmla="*/ 814726 h 3603535"/>
              <a:gd name="connsiteX94" fmla="*/ 637182 w 2314302"/>
              <a:gd name="connsiteY94" fmla="*/ 861470 h 3603535"/>
              <a:gd name="connsiteX95" fmla="*/ 635338 w 2314302"/>
              <a:gd name="connsiteY95" fmla="*/ 908438 h 3603535"/>
              <a:gd name="connsiteX96" fmla="*/ 636395 w 2314302"/>
              <a:gd name="connsiteY96" fmla="*/ 955444 h 3603535"/>
              <a:gd name="connsiteX97" fmla="*/ 640316 w 2314302"/>
              <a:gd name="connsiteY97" fmla="*/ 1002270 h 3603535"/>
              <a:gd name="connsiteX98" fmla="*/ 647115 w 2314302"/>
              <a:gd name="connsiteY98" fmla="*/ 1048774 h 3603535"/>
              <a:gd name="connsiteX99" fmla="*/ 656749 w 2314302"/>
              <a:gd name="connsiteY99" fmla="*/ 1094782 h 3603535"/>
              <a:gd name="connsiteX100" fmla="*/ 669224 w 2314302"/>
              <a:gd name="connsiteY100" fmla="*/ 1140087 h 3603535"/>
              <a:gd name="connsiteX101" fmla="*/ 684420 w 2314302"/>
              <a:gd name="connsiteY101" fmla="*/ 1184566 h 3603535"/>
              <a:gd name="connsiteX102" fmla="*/ 702375 w 2314302"/>
              <a:gd name="connsiteY102" fmla="*/ 1228026 h 3603535"/>
              <a:gd name="connsiteX103" fmla="*/ 722932 w 2314302"/>
              <a:gd name="connsiteY103" fmla="*/ 1270286 h 3603535"/>
              <a:gd name="connsiteX104" fmla="*/ 746038 w 2314302"/>
              <a:gd name="connsiteY104" fmla="*/ 1311197 h 3603535"/>
              <a:gd name="connsiteX105" fmla="*/ 771632 w 2314302"/>
              <a:gd name="connsiteY105" fmla="*/ 1350616 h 3603535"/>
              <a:gd name="connsiteX106" fmla="*/ 799596 w 2314302"/>
              <a:gd name="connsiteY106" fmla="*/ 1388393 h 3603535"/>
              <a:gd name="connsiteX107" fmla="*/ 829854 w 2314302"/>
              <a:gd name="connsiteY107" fmla="*/ 1424386 h 3603535"/>
              <a:gd name="connsiteX108" fmla="*/ 862241 w 2314302"/>
              <a:gd name="connsiteY108" fmla="*/ 1458445 h 3603535"/>
              <a:gd name="connsiteX109" fmla="*/ 896652 w 2314302"/>
              <a:gd name="connsiteY109" fmla="*/ 1490420 h 3603535"/>
              <a:gd name="connsiteX110" fmla="*/ 932990 w 2314302"/>
              <a:gd name="connsiteY110" fmla="*/ 1520265 h 3603535"/>
              <a:gd name="connsiteX111" fmla="*/ 971089 w 2314302"/>
              <a:gd name="connsiteY111" fmla="*/ 1547794 h 3603535"/>
              <a:gd name="connsiteX112" fmla="*/ 1010800 w 2314302"/>
              <a:gd name="connsiteY112" fmla="*/ 1572916 h 3603535"/>
              <a:gd name="connsiteX113" fmla="*/ 1051974 w 2314302"/>
              <a:gd name="connsiteY113" fmla="*/ 1595580 h 3603535"/>
              <a:gd name="connsiteX114" fmla="*/ 1121381 w 2314302"/>
              <a:gd name="connsiteY114" fmla="*/ 1626774 h 3603535"/>
              <a:gd name="connsiteX115" fmla="*/ 1052296 w 2314302"/>
              <a:gd name="connsiteY115" fmla="*/ 1762245 h 3603535"/>
              <a:gd name="connsiteX116" fmla="*/ 112777 w 2314302"/>
              <a:gd name="connsiteY116" fmla="*/ 3603536 h 3603535"/>
              <a:gd name="connsiteX117" fmla="*/ 0 w 2314302"/>
              <a:gd name="connsiteY117" fmla="*/ 3490617 h 3603535"/>
              <a:gd name="connsiteX118" fmla="*/ 916976 w 2314302"/>
              <a:gd name="connsiteY118" fmla="*/ 1693452 h 3603535"/>
              <a:gd name="connsiteX119" fmla="*/ 880368 w 2314302"/>
              <a:gd name="connsiteY119" fmla="*/ 1669560 h 3603535"/>
              <a:gd name="connsiteX120" fmla="*/ 844900 w 2314302"/>
              <a:gd name="connsiteY120" fmla="*/ 1643935 h 3603535"/>
              <a:gd name="connsiteX121" fmla="*/ 810729 w 2314302"/>
              <a:gd name="connsiteY121" fmla="*/ 1616609 h 3603535"/>
              <a:gd name="connsiteX122" fmla="*/ 777900 w 2314302"/>
              <a:gd name="connsiteY122" fmla="*/ 1587738 h 3603535"/>
              <a:gd name="connsiteX123" fmla="*/ 746473 w 2314302"/>
              <a:gd name="connsiteY123" fmla="*/ 1557278 h 3603535"/>
              <a:gd name="connsiteX124" fmla="*/ 716545 w 2314302"/>
              <a:gd name="connsiteY124" fmla="*/ 1525386 h 3603535"/>
              <a:gd name="connsiteX125" fmla="*/ 688199 w 2314302"/>
              <a:gd name="connsiteY125" fmla="*/ 1492091 h 3603535"/>
              <a:gd name="connsiteX126" fmla="*/ 661464 w 2314302"/>
              <a:gd name="connsiteY126" fmla="*/ 1457478 h 3603535"/>
              <a:gd name="connsiteX127" fmla="*/ 636395 w 2314302"/>
              <a:gd name="connsiteY127" fmla="*/ 1421628 h 3603535"/>
              <a:gd name="connsiteX128" fmla="*/ 613086 w 2314302"/>
              <a:gd name="connsiteY128" fmla="*/ 1384615 h 3603535"/>
              <a:gd name="connsiteX129" fmla="*/ 591555 w 2314302"/>
              <a:gd name="connsiteY129" fmla="*/ 1346545 h 3603535"/>
              <a:gd name="connsiteX130" fmla="*/ 571853 w 2314302"/>
              <a:gd name="connsiteY130" fmla="*/ 1307479 h 3603535"/>
              <a:gd name="connsiteX131" fmla="*/ 554071 w 2314302"/>
              <a:gd name="connsiteY131" fmla="*/ 1267535 h 3603535"/>
              <a:gd name="connsiteX132" fmla="*/ 538199 w 2314302"/>
              <a:gd name="connsiteY132" fmla="*/ 1226767 h 3603535"/>
              <a:gd name="connsiteX133" fmla="*/ 524322 w 2314302"/>
              <a:gd name="connsiteY133" fmla="*/ 1185271 h 3603535"/>
              <a:gd name="connsiteX134" fmla="*/ 512402 w 2314302"/>
              <a:gd name="connsiteY134" fmla="*/ 1143190 h 3603535"/>
              <a:gd name="connsiteX135" fmla="*/ 502529 w 2314302"/>
              <a:gd name="connsiteY135" fmla="*/ 1100578 h 3603535"/>
              <a:gd name="connsiteX136" fmla="*/ 494710 w 2314302"/>
              <a:gd name="connsiteY136" fmla="*/ 1057530 h 3603535"/>
              <a:gd name="connsiteX137" fmla="*/ 488944 w 2314302"/>
              <a:gd name="connsiteY137" fmla="*/ 1014190 h 3603535"/>
              <a:gd name="connsiteX138" fmla="*/ 485256 w 2314302"/>
              <a:gd name="connsiteY138" fmla="*/ 970610 h 3603535"/>
              <a:gd name="connsiteX139" fmla="*/ 483674 w 2314302"/>
              <a:gd name="connsiteY139" fmla="*/ 926888 h 3603535"/>
              <a:gd name="connsiteX140" fmla="*/ 484139 w 2314302"/>
              <a:gd name="connsiteY140" fmla="*/ 883136 h 3603535"/>
              <a:gd name="connsiteX141" fmla="*/ 486718 w 2314302"/>
              <a:gd name="connsiteY141" fmla="*/ 839473 h 3603535"/>
              <a:gd name="connsiteX142" fmla="*/ 491403 w 2314302"/>
              <a:gd name="connsiteY142" fmla="*/ 795984 h 3603535"/>
              <a:gd name="connsiteX143" fmla="*/ 498136 w 2314302"/>
              <a:gd name="connsiteY143" fmla="*/ 752764 h 3603535"/>
              <a:gd name="connsiteX144" fmla="*/ 506922 w 2314302"/>
              <a:gd name="connsiteY144" fmla="*/ 709918 h 3603535"/>
              <a:gd name="connsiteX145" fmla="*/ 517763 w 2314302"/>
              <a:gd name="connsiteY145" fmla="*/ 667538 h 3603535"/>
              <a:gd name="connsiteX146" fmla="*/ 530590 w 2314302"/>
              <a:gd name="connsiteY146" fmla="*/ 625720 h 3603535"/>
              <a:gd name="connsiteX147" fmla="*/ 545434 w 2314302"/>
              <a:gd name="connsiteY147" fmla="*/ 584577 h 3603535"/>
              <a:gd name="connsiteX148" fmla="*/ 562182 w 2314302"/>
              <a:gd name="connsiteY148" fmla="*/ 544191 h 3603535"/>
              <a:gd name="connsiteX149" fmla="*/ 580872 w 2314302"/>
              <a:gd name="connsiteY149" fmla="*/ 504629 h 3603535"/>
              <a:gd name="connsiteX150" fmla="*/ 601429 w 2314302"/>
              <a:gd name="connsiteY150" fmla="*/ 466035 h 3603535"/>
              <a:gd name="connsiteX151" fmla="*/ 623800 w 2314302"/>
              <a:gd name="connsiteY151" fmla="*/ 428430 h 3603535"/>
              <a:gd name="connsiteX152" fmla="*/ 647962 w 2314302"/>
              <a:gd name="connsiteY152" fmla="*/ 391972 h 3603535"/>
              <a:gd name="connsiteX153" fmla="*/ 673819 w 2314302"/>
              <a:gd name="connsiteY153" fmla="*/ 356684 h 3603535"/>
              <a:gd name="connsiteX154" fmla="*/ 701318 w 2314302"/>
              <a:gd name="connsiteY154" fmla="*/ 322678 h 3603535"/>
              <a:gd name="connsiteX155" fmla="*/ 730429 w 2314302"/>
              <a:gd name="connsiteY155" fmla="*/ 290029 h 3603535"/>
              <a:gd name="connsiteX156" fmla="*/ 761062 w 2314302"/>
              <a:gd name="connsiteY156" fmla="*/ 258811 h 3603535"/>
              <a:gd name="connsiteX157" fmla="*/ 793156 w 2314302"/>
              <a:gd name="connsiteY157" fmla="*/ 229086 h 3603535"/>
              <a:gd name="connsiteX158" fmla="*/ 826630 w 2314302"/>
              <a:gd name="connsiteY158" fmla="*/ 200942 h 3603535"/>
              <a:gd name="connsiteX159" fmla="*/ 861416 w 2314302"/>
              <a:gd name="connsiteY159" fmla="*/ 174410 h 3603535"/>
              <a:gd name="connsiteX160" fmla="*/ 897439 w 2314302"/>
              <a:gd name="connsiteY160" fmla="*/ 149580 h 3603535"/>
              <a:gd name="connsiteX161" fmla="*/ 934571 w 2314302"/>
              <a:gd name="connsiteY161" fmla="*/ 126497 h 3603535"/>
              <a:gd name="connsiteX162" fmla="*/ 972791 w 2314302"/>
              <a:gd name="connsiteY162" fmla="*/ 105213 h 3603535"/>
              <a:gd name="connsiteX163" fmla="*/ 1011977 w 2314302"/>
              <a:gd name="connsiteY163" fmla="*/ 85796 h 3603535"/>
              <a:gd name="connsiteX164" fmla="*/ 1052064 w 2314302"/>
              <a:gd name="connsiteY164" fmla="*/ 68253 h 3603535"/>
              <a:gd name="connsiteX165" fmla="*/ 1092915 w 2314302"/>
              <a:gd name="connsiteY165" fmla="*/ 52645 h 3603535"/>
              <a:gd name="connsiteX166" fmla="*/ 1134470 w 2314302"/>
              <a:gd name="connsiteY166" fmla="*/ 39030 h 3603535"/>
              <a:gd name="connsiteX167" fmla="*/ 1176641 w 2314302"/>
              <a:gd name="connsiteY167" fmla="*/ 27372 h 3603535"/>
              <a:gd name="connsiteX168" fmla="*/ 1219313 w 2314302"/>
              <a:gd name="connsiteY168" fmla="*/ 17769 h 3603535"/>
              <a:gd name="connsiteX169" fmla="*/ 1262421 w 2314302"/>
              <a:gd name="connsiteY169" fmla="*/ 10242 h 3603535"/>
              <a:gd name="connsiteX170" fmla="*/ 1305821 w 2314302"/>
              <a:gd name="connsiteY170" fmla="*/ 4732 h 3603535"/>
              <a:gd name="connsiteX171" fmla="*/ 1349423 w 2314302"/>
              <a:gd name="connsiteY171" fmla="*/ 1336 h 3603535"/>
              <a:gd name="connsiteX172" fmla="*/ 1393146 w 2314302"/>
              <a:gd name="connsiteY172" fmla="*/ 16 h 3603535"/>
              <a:gd name="connsiteX173" fmla="*/ 1436868 w 2314302"/>
              <a:gd name="connsiteY173" fmla="*/ 781 h 3603535"/>
              <a:gd name="connsiteX174" fmla="*/ 1480508 w 2314302"/>
              <a:gd name="connsiteY174" fmla="*/ 3652 h 3603535"/>
              <a:gd name="connsiteX175" fmla="*/ 1523967 w 2314302"/>
              <a:gd name="connsiteY175" fmla="*/ 8570 h 3603535"/>
              <a:gd name="connsiteX176" fmla="*/ 1567157 w 2314302"/>
              <a:gd name="connsiteY176" fmla="*/ 15595 h 3603535"/>
              <a:gd name="connsiteX177" fmla="*/ 1609943 w 2314302"/>
              <a:gd name="connsiteY177" fmla="*/ 24651 h 3603535"/>
              <a:gd name="connsiteX178" fmla="*/ 1652263 w 2314302"/>
              <a:gd name="connsiteY178" fmla="*/ 35747 h 3603535"/>
              <a:gd name="connsiteX179" fmla="*/ 1693991 w 2314302"/>
              <a:gd name="connsiteY179" fmla="*/ 48866 h 3603535"/>
              <a:gd name="connsiteX180" fmla="*/ 1735052 w 2314302"/>
              <a:gd name="connsiteY180" fmla="*/ 63950 h 3603535"/>
              <a:gd name="connsiteX181" fmla="*/ 1775318 w 2314302"/>
              <a:gd name="connsiteY181" fmla="*/ 80991 h 3603535"/>
              <a:gd name="connsiteX182" fmla="*/ 1814767 w 2314302"/>
              <a:gd name="connsiteY182" fmla="*/ 99936 h 3603535"/>
              <a:gd name="connsiteX183" fmla="*/ 1854268 w 2314302"/>
              <a:gd name="connsiteY183" fmla="*/ 121317 h 3603535"/>
              <a:gd name="connsiteX184" fmla="*/ 1892690 w 2314302"/>
              <a:gd name="connsiteY184" fmla="*/ 144602 h 3603535"/>
              <a:gd name="connsiteX185" fmla="*/ 1929913 w 2314302"/>
              <a:gd name="connsiteY185" fmla="*/ 169755 h 3603535"/>
              <a:gd name="connsiteX186" fmla="*/ 1965876 w 2314302"/>
              <a:gd name="connsiteY186" fmla="*/ 196699 h 3603535"/>
              <a:gd name="connsiteX187" fmla="*/ 2000459 w 2314302"/>
              <a:gd name="connsiteY187" fmla="*/ 225367 h 3603535"/>
              <a:gd name="connsiteX188" fmla="*/ 2033581 w 2314302"/>
              <a:gd name="connsiteY188" fmla="*/ 255737 h 3603535"/>
              <a:gd name="connsiteX189" fmla="*/ 2065211 w 2314302"/>
              <a:gd name="connsiteY189" fmla="*/ 287660 h 3603535"/>
              <a:gd name="connsiteX190" fmla="*/ 2095199 w 2314302"/>
              <a:gd name="connsiteY190" fmla="*/ 321096 h 3603535"/>
              <a:gd name="connsiteX191" fmla="*/ 2123514 w 2314302"/>
              <a:gd name="connsiteY191" fmla="*/ 355979 h 3603535"/>
              <a:gd name="connsiteX192" fmla="*/ 2150106 w 2314302"/>
              <a:gd name="connsiteY192" fmla="*/ 392205 h 3603535"/>
              <a:gd name="connsiteX193" fmla="*/ 2174854 w 2314302"/>
              <a:gd name="connsiteY193" fmla="*/ 429689 h 3603535"/>
              <a:gd name="connsiteX194" fmla="*/ 2197750 w 2314302"/>
              <a:gd name="connsiteY194" fmla="*/ 468344 h 3603535"/>
              <a:gd name="connsiteX195" fmla="*/ 2218719 w 2314302"/>
              <a:gd name="connsiteY195" fmla="*/ 508085 h 3603535"/>
              <a:gd name="connsiteX196" fmla="*/ 2237731 w 2314302"/>
              <a:gd name="connsiteY196" fmla="*/ 548794 h 3603535"/>
              <a:gd name="connsiteX197" fmla="*/ 2254711 w 2314302"/>
              <a:gd name="connsiteY197" fmla="*/ 590402 h 3603535"/>
              <a:gd name="connsiteX198" fmla="*/ 2269616 w 2314302"/>
              <a:gd name="connsiteY198" fmla="*/ 632782 h 3603535"/>
              <a:gd name="connsiteX199" fmla="*/ 2282413 w 2314302"/>
              <a:gd name="connsiteY199" fmla="*/ 675860 h 3603535"/>
              <a:gd name="connsiteX200" fmla="*/ 2293103 w 2314302"/>
              <a:gd name="connsiteY200" fmla="*/ 719492 h 3603535"/>
              <a:gd name="connsiteX201" fmla="*/ 2301657 w 2314302"/>
              <a:gd name="connsiteY201" fmla="*/ 763597 h 3603535"/>
              <a:gd name="connsiteX202" fmla="*/ 2308015 w 2314302"/>
              <a:gd name="connsiteY202" fmla="*/ 808084 h 3603535"/>
              <a:gd name="connsiteX203" fmla="*/ 2312168 w 2314302"/>
              <a:gd name="connsiteY203" fmla="*/ 852795 h 3603535"/>
              <a:gd name="connsiteX204" fmla="*/ 2314132 w 2314302"/>
              <a:gd name="connsiteY204" fmla="*/ 897695 h 3603535"/>
              <a:gd name="connsiteX205" fmla="*/ 2313900 w 2314302"/>
              <a:gd name="connsiteY205" fmla="*/ 942617 h 3603535"/>
              <a:gd name="connsiteX206" fmla="*/ 2311441 w 2314302"/>
              <a:gd name="connsiteY206" fmla="*/ 987478 h 3603535"/>
              <a:gd name="connsiteX207" fmla="*/ 2306778 w 2314302"/>
              <a:gd name="connsiteY207" fmla="*/ 1032168 h 3603535"/>
              <a:gd name="connsiteX208" fmla="*/ 2299956 w 2314302"/>
              <a:gd name="connsiteY208" fmla="*/ 1076595 h 3603535"/>
              <a:gd name="connsiteX209" fmla="*/ 2290967 w 2314302"/>
              <a:gd name="connsiteY209" fmla="*/ 1120610 h 3603535"/>
              <a:gd name="connsiteX210" fmla="*/ 2279811 w 2314302"/>
              <a:gd name="connsiteY210" fmla="*/ 1164129 h 3603535"/>
              <a:gd name="connsiteX211" fmla="*/ 2266512 w 2314302"/>
              <a:gd name="connsiteY211" fmla="*/ 1207027 h 3603535"/>
              <a:gd name="connsiteX212" fmla="*/ 2251173 w 2314302"/>
              <a:gd name="connsiteY212" fmla="*/ 1249257 h 3603535"/>
              <a:gd name="connsiteX213" fmla="*/ 2233742 w 2314302"/>
              <a:gd name="connsiteY213" fmla="*/ 1290671 h 3603535"/>
              <a:gd name="connsiteX214" fmla="*/ 2214303 w 2314302"/>
              <a:gd name="connsiteY214" fmla="*/ 1331199 h 3603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2314302" h="3603535">
                <a:moveTo>
                  <a:pt x="2214303" y="1331199"/>
                </a:moveTo>
                <a:cubicBezTo>
                  <a:pt x="2203402" y="1352573"/>
                  <a:pt x="2191662" y="1373489"/>
                  <a:pt x="2179097" y="1393956"/>
                </a:cubicBezTo>
                <a:cubicBezTo>
                  <a:pt x="2166532" y="1414423"/>
                  <a:pt x="2153210" y="1434372"/>
                  <a:pt x="2139063" y="1453759"/>
                </a:cubicBezTo>
                <a:cubicBezTo>
                  <a:pt x="2124954" y="1473169"/>
                  <a:pt x="2110073" y="1492002"/>
                  <a:pt x="2094464" y="1510249"/>
                </a:cubicBezTo>
                <a:cubicBezTo>
                  <a:pt x="2078885" y="1528489"/>
                  <a:pt x="2062572" y="1546092"/>
                  <a:pt x="2045591" y="1563050"/>
                </a:cubicBezTo>
                <a:cubicBezTo>
                  <a:pt x="2028603" y="1580031"/>
                  <a:pt x="2010970" y="1596284"/>
                  <a:pt x="1992700" y="1611863"/>
                </a:cubicBezTo>
                <a:cubicBezTo>
                  <a:pt x="1974423" y="1627442"/>
                  <a:pt x="1955568" y="1642263"/>
                  <a:pt x="1936121" y="1656350"/>
                </a:cubicBezTo>
                <a:cubicBezTo>
                  <a:pt x="1916703" y="1670467"/>
                  <a:pt x="1896731" y="1683759"/>
                  <a:pt x="1876265" y="1696294"/>
                </a:cubicBezTo>
                <a:cubicBezTo>
                  <a:pt x="1855761" y="1708799"/>
                  <a:pt x="1834821" y="1720516"/>
                  <a:pt x="1813418" y="1731380"/>
                </a:cubicBezTo>
                <a:cubicBezTo>
                  <a:pt x="1792006" y="1742243"/>
                  <a:pt x="1770220" y="1752259"/>
                  <a:pt x="1748022" y="1761427"/>
                </a:cubicBezTo>
                <a:cubicBezTo>
                  <a:pt x="1725853" y="1770589"/>
                  <a:pt x="1703332" y="1778850"/>
                  <a:pt x="1680489" y="1786257"/>
                </a:cubicBezTo>
                <a:cubicBezTo>
                  <a:pt x="1657654" y="1793634"/>
                  <a:pt x="1634548" y="1800112"/>
                  <a:pt x="1611202" y="1805704"/>
                </a:cubicBezTo>
                <a:cubicBezTo>
                  <a:pt x="1587834" y="1811267"/>
                  <a:pt x="1564286" y="1815923"/>
                  <a:pt x="1540596" y="1819641"/>
                </a:cubicBezTo>
                <a:cubicBezTo>
                  <a:pt x="1516875" y="1823360"/>
                  <a:pt x="1493035" y="1826141"/>
                  <a:pt x="1469112" y="1827985"/>
                </a:cubicBezTo>
                <a:cubicBezTo>
                  <a:pt x="1445159" y="1829837"/>
                  <a:pt x="1421199" y="1830744"/>
                  <a:pt x="1397186" y="1830714"/>
                </a:cubicBezTo>
                <a:cubicBezTo>
                  <a:pt x="1373174" y="1830654"/>
                  <a:pt x="1349221" y="1829687"/>
                  <a:pt x="1325298" y="1827753"/>
                </a:cubicBezTo>
                <a:cubicBezTo>
                  <a:pt x="1301338" y="1825849"/>
                  <a:pt x="1277527" y="1822985"/>
                  <a:pt x="1253837" y="1819176"/>
                </a:cubicBezTo>
                <a:lnTo>
                  <a:pt x="1327082" y="1675707"/>
                </a:lnTo>
                <a:cubicBezTo>
                  <a:pt x="1342691" y="1677199"/>
                  <a:pt x="1358330" y="1678196"/>
                  <a:pt x="1373998" y="1678721"/>
                </a:cubicBezTo>
                <a:cubicBezTo>
                  <a:pt x="1389660" y="1679253"/>
                  <a:pt x="1405328" y="1679283"/>
                  <a:pt x="1420997" y="1678841"/>
                </a:cubicBezTo>
                <a:cubicBezTo>
                  <a:pt x="1436665" y="1678399"/>
                  <a:pt x="1452304" y="1677461"/>
                  <a:pt x="1467913" y="1676059"/>
                </a:cubicBezTo>
                <a:cubicBezTo>
                  <a:pt x="1483522" y="1674650"/>
                  <a:pt x="1499070" y="1672776"/>
                  <a:pt x="1514567" y="1670407"/>
                </a:cubicBezTo>
                <a:cubicBezTo>
                  <a:pt x="1530055" y="1668060"/>
                  <a:pt x="1545461" y="1665226"/>
                  <a:pt x="1560808" y="1661913"/>
                </a:cubicBezTo>
                <a:cubicBezTo>
                  <a:pt x="1576124" y="1658606"/>
                  <a:pt x="1591320" y="1654828"/>
                  <a:pt x="1606404" y="1650577"/>
                </a:cubicBezTo>
                <a:cubicBezTo>
                  <a:pt x="1621481" y="1646334"/>
                  <a:pt x="1636444" y="1641618"/>
                  <a:pt x="1651236" y="1636468"/>
                </a:cubicBezTo>
                <a:cubicBezTo>
                  <a:pt x="1666028" y="1631280"/>
                  <a:pt x="1680669" y="1625687"/>
                  <a:pt x="1695108" y="1619630"/>
                </a:cubicBezTo>
                <a:cubicBezTo>
                  <a:pt x="1709570" y="1613535"/>
                  <a:pt x="1723837" y="1607035"/>
                  <a:pt x="1737894" y="1600093"/>
                </a:cubicBezTo>
                <a:cubicBezTo>
                  <a:pt x="1751920" y="1593151"/>
                  <a:pt x="1765767" y="1585804"/>
                  <a:pt x="1779359" y="1578014"/>
                </a:cubicBezTo>
                <a:cubicBezTo>
                  <a:pt x="1792943" y="1570195"/>
                  <a:pt x="1806303" y="1561993"/>
                  <a:pt x="1819393" y="1553387"/>
                </a:cubicBezTo>
                <a:cubicBezTo>
                  <a:pt x="1832483" y="1544773"/>
                  <a:pt x="1845310" y="1535754"/>
                  <a:pt x="1857845" y="1526353"/>
                </a:cubicBezTo>
                <a:cubicBezTo>
                  <a:pt x="1870380" y="1516951"/>
                  <a:pt x="1882615" y="1507175"/>
                  <a:pt x="1894565" y="1497010"/>
                </a:cubicBezTo>
                <a:cubicBezTo>
                  <a:pt x="1906515" y="1486851"/>
                  <a:pt x="1918113" y="1476333"/>
                  <a:pt x="1929418" y="1465470"/>
                </a:cubicBezTo>
                <a:cubicBezTo>
                  <a:pt x="1940716" y="1454607"/>
                  <a:pt x="1951639" y="1443391"/>
                  <a:pt x="1962240" y="1431853"/>
                </a:cubicBezTo>
                <a:cubicBezTo>
                  <a:pt x="1972841" y="1420316"/>
                  <a:pt x="1983096" y="1408455"/>
                  <a:pt x="1992962" y="1396273"/>
                </a:cubicBezTo>
                <a:cubicBezTo>
                  <a:pt x="2002829" y="1384090"/>
                  <a:pt x="2012320" y="1371615"/>
                  <a:pt x="2021429" y="1358871"/>
                </a:cubicBezTo>
                <a:cubicBezTo>
                  <a:pt x="2030537" y="1346103"/>
                  <a:pt x="2039234" y="1333073"/>
                  <a:pt x="2047548" y="1319774"/>
                </a:cubicBezTo>
                <a:cubicBezTo>
                  <a:pt x="2055839" y="1306482"/>
                  <a:pt x="2063719" y="1292950"/>
                  <a:pt x="2071186" y="1279155"/>
                </a:cubicBezTo>
                <a:cubicBezTo>
                  <a:pt x="2078683" y="1265398"/>
                  <a:pt x="2085707" y="1251394"/>
                  <a:pt x="2092327" y="1237195"/>
                </a:cubicBezTo>
                <a:cubicBezTo>
                  <a:pt x="2098917" y="1222958"/>
                  <a:pt x="2105095" y="1208556"/>
                  <a:pt x="2110808" y="1193967"/>
                </a:cubicBezTo>
                <a:cubicBezTo>
                  <a:pt x="2116542" y="1179386"/>
                  <a:pt x="2121790" y="1164624"/>
                  <a:pt x="2126618" y="1149720"/>
                </a:cubicBezTo>
                <a:cubicBezTo>
                  <a:pt x="2131424" y="1134786"/>
                  <a:pt x="2135787" y="1119732"/>
                  <a:pt x="2139678" y="1104559"/>
                </a:cubicBezTo>
                <a:cubicBezTo>
                  <a:pt x="2143546" y="1089362"/>
                  <a:pt x="2146973" y="1074076"/>
                  <a:pt x="2149934" y="1058700"/>
                </a:cubicBezTo>
                <a:cubicBezTo>
                  <a:pt x="2152858" y="1043301"/>
                  <a:pt x="2155347" y="1027835"/>
                  <a:pt x="2157341" y="1012286"/>
                </a:cubicBezTo>
                <a:cubicBezTo>
                  <a:pt x="2159335" y="996737"/>
                  <a:pt x="2160857" y="981129"/>
                  <a:pt x="2161876" y="965490"/>
                </a:cubicBezTo>
                <a:cubicBezTo>
                  <a:pt x="2162904" y="949851"/>
                  <a:pt x="2163458" y="934183"/>
                  <a:pt x="2163548" y="918514"/>
                </a:cubicBezTo>
                <a:cubicBezTo>
                  <a:pt x="2163608" y="902845"/>
                  <a:pt x="2163196" y="887177"/>
                  <a:pt x="2162319" y="871538"/>
                </a:cubicBezTo>
                <a:cubicBezTo>
                  <a:pt x="2161412" y="855877"/>
                  <a:pt x="2160032" y="840291"/>
                  <a:pt x="2158188" y="824712"/>
                </a:cubicBezTo>
                <a:cubicBezTo>
                  <a:pt x="2156344" y="809163"/>
                  <a:pt x="2154005" y="793675"/>
                  <a:pt x="2151193" y="778238"/>
                </a:cubicBezTo>
                <a:cubicBezTo>
                  <a:pt x="2148404" y="762802"/>
                  <a:pt x="2145129" y="747493"/>
                  <a:pt x="2141380" y="732289"/>
                </a:cubicBezTo>
                <a:cubicBezTo>
                  <a:pt x="2137632" y="717063"/>
                  <a:pt x="2133411" y="701979"/>
                  <a:pt x="2128725" y="687015"/>
                </a:cubicBezTo>
                <a:cubicBezTo>
                  <a:pt x="2124039" y="672051"/>
                  <a:pt x="2118919" y="657230"/>
                  <a:pt x="2113326" y="642588"/>
                </a:cubicBezTo>
                <a:cubicBezTo>
                  <a:pt x="2107734" y="627947"/>
                  <a:pt x="2101699" y="613507"/>
                  <a:pt x="2095229" y="599218"/>
                </a:cubicBezTo>
                <a:cubicBezTo>
                  <a:pt x="2088751" y="584959"/>
                  <a:pt x="2081846" y="570902"/>
                  <a:pt x="2074492" y="557048"/>
                </a:cubicBezTo>
                <a:cubicBezTo>
                  <a:pt x="2067145" y="543201"/>
                  <a:pt x="2059378" y="529579"/>
                  <a:pt x="2051214" y="516227"/>
                </a:cubicBezTo>
                <a:cubicBezTo>
                  <a:pt x="2043042" y="502845"/>
                  <a:pt x="2034458" y="489755"/>
                  <a:pt x="2025469" y="476898"/>
                </a:cubicBezTo>
                <a:cubicBezTo>
                  <a:pt x="2016480" y="464070"/>
                  <a:pt x="2007109" y="451506"/>
                  <a:pt x="1997326" y="439233"/>
                </a:cubicBezTo>
                <a:cubicBezTo>
                  <a:pt x="1987572" y="426968"/>
                  <a:pt x="1977444" y="415018"/>
                  <a:pt x="1966955" y="403390"/>
                </a:cubicBezTo>
                <a:cubicBezTo>
                  <a:pt x="1956445" y="391732"/>
                  <a:pt x="1945612" y="380434"/>
                  <a:pt x="1934426" y="369451"/>
                </a:cubicBezTo>
                <a:cubicBezTo>
                  <a:pt x="1923233" y="358468"/>
                  <a:pt x="1911725" y="347868"/>
                  <a:pt x="1899865" y="337589"/>
                </a:cubicBezTo>
                <a:cubicBezTo>
                  <a:pt x="1888035" y="327341"/>
                  <a:pt x="1875883" y="317437"/>
                  <a:pt x="1863408" y="307924"/>
                </a:cubicBezTo>
                <a:cubicBezTo>
                  <a:pt x="1850962" y="298403"/>
                  <a:pt x="1838218" y="289264"/>
                  <a:pt x="1825218" y="280537"/>
                </a:cubicBezTo>
                <a:cubicBezTo>
                  <a:pt x="1812188" y="271811"/>
                  <a:pt x="1798918" y="263467"/>
                  <a:pt x="1785394" y="255558"/>
                </a:cubicBezTo>
                <a:cubicBezTo>
                  <a:pt x="1771862" y="247656"/>
                  <a:pt x="1758128" y="240159"/>
                  <a:pt x="1744131" y="233067"/>
                </a:cubicBezTo>
                <a:cubicBezTo>
                  <a:pt x="1730134" y="226012"/>
                  <a:pt x="1715957" y="219362"/>
                  <a:pt x="1701548" y="213185"/>
                </a:cubicBezTo>
                <a:cubicBezTo>
                  <a:pt x="1687139" y="206977"/>
                  <a:pt x="1672587" y="201235"/>
                  <a:pt x="1657826" y="195934"/>
                </a:cubicBezTo>
                <a:cubicBezTo>
                  <a:pt x="1643064" y="190634"/>
                  <a:pt x="1628160" y="185776"/>
                  <a:pt x="1613106" y="181412"/>
                </a:cubicBezTo>
                <a:cubicBezTo>
                  <a:pt x="1598082" y="177019"/>
                  <a:pt x="1582916" y="173091"/>
                  <a:pt x="1567600" y="169665"/>
                </a:cubicBezTo>
                <a:cubicBezTo>
                  <a:pt x="1552314" y="166209"/>
                  <a:pt x="1536938" y="163225"/>
                  <a:pt x="1521471" y="160736"/>
                </a:cubicBezTo>
                <a:cubicBezTo>
                  <a:pt x="1505982" y="158217"/>
                  <a:pt x="1490464" y="156193"/>
                  <a:pt x="1474855" y="154641"/>
                </a:cubicBezTo>
                <a:cubicBezTo>
                  <a:pt x="1459276" y="153089"/>
                  <a:pt x="1443638" y="152039"/>
                  <a:pt x="1427969" y="151455"/>
                </a:cubicBezTo>
                <a:cubicBezTo>
                  <a:pt x="1412300" y="150862"/>
                  <a:pt x="1396632" y="150750"/>
                  <a:pt x="1380963" y="151132"/>
                </a:cubicBezTo>
                <a:cubicBezTo>
                  <a:pt x="1365294" y="151507"/>
                  <a:pt x="1349663" y="152392"/>
                  <a:pt x="1334047" y="153704"/>
                </a:cubicBezTo>
                <a:cubicBezTo>
                  <a:pt x="1318416" y="155053"/>
                  <a:pt x="1302860" y="156868"/>
                  <a:pt x="1287371" y="159184"/>
                </a:cubicBezTo>
                <a:cubicBezTo>
                  <a:pt x="1271852" y="161471"/>
                  <a:pt x="1256446" y="164252"/>
                  <a:pt x="1241100" y="167498"/>
                </a:cubicBezTo>
                <a:cubicBezTo>
                  <a:pt x="1225753" y="170752"/>
                  <a:pt x="1210557" y="174470"/>
                  <a:pt x="1195443" y="178654"/>
                </a:cubicBezTo>
                <a:cubicBezTo>
                  <a:pt x="1180337" y="182844"/>
                  <a:pt x="1165365" y="187470"/>
                  <a:pt x="1150551" y="192598"/>
                </a:cubicBezTo>
                <a:cubicBezTo>
                  <a:pt x="1135730" y="197696"/>
                  <a:pt x="1121088" y="203259"/>
                  <a:pt x="1106597" y="209264"/>
                </a:cubicBezTo>
                <a:cubicBezTo>
                  <a:pt x="1092128" y="215261"/>
                  <a:pt x="1077838" y="221709"/>
                  <a:pt x="1063751" y="228591"/>
                </a:cubicBezTo>
                <a:cubicBezTo>
                  <a:pt x="1049695" y="235473"/>
                  <a:pt x="1035840" y="242790"/>
                  <a:pt x="1022196" y="250520"/>
                </a:cubicBezTo>
                <a:cubicBezTo>
                  <a:pt x="1008574" y="258256"/>
                  <a:pt x="995192" y="266428"/>
                  <a:pt x="982042" y="274975"/>
                </a:cubicBezTo>
                <a:cubicBezTo>
                  <a:pt x="968922" y="283529"/>
                  <a:pt x="956073" y="292488"/>
                  <a:pt x="943508" y="301859"/>
                </a:cubicBezTo>
                <a:cubicBezTo>
                  <a:pt x="930913" y="311200"/>
                  <a:pt x="918640" y="320924"/>
                  <a:pt x="906668" y="331029"/>
                </a:cubicBezTo>
                <a:cubicBezTo>
                  <a:pt x="894687" y="341158"/>
                  <a:pt x="883030" y="351616"/>
                  <a:pt x="871672" y="362449"/>
                </a:cubicBezTo>
                <a:cubicBezTo>
                  <a:pt x="860336" y="373260"/>
                  <a:pt x="849353" y="384445"/>
                  <a:pt x="838693" y="395923"/>
                </a:cubicBezTo>
                <a:cubicBezTo>
                  <a:pt x="828062" y="407431"/>
                  <a:pt x="817784" y="419261"/>
                  <a:pt x="807858" y="431384"/>
                </a:cubicBezTo>
                <a:cubicBezTo>
                  <a:pt x="797932" y="443514"/>
                  <a:pt x="788381" y="455959"/>
                  <a:pt x="779249" y="468666"/>
                </a:cubicBezTo>
                <a:cubicBezTo>
                  <a:pt x="770080" y="481404"/>
                  <a:pt x="761324" y="494381"/>
                  <a:pt x="752980" y="507643"/>
                </a:cubicBezTo>
                <a:cubicBezTo>
                  <a:pt x="744598" y="520912"/>
                  <a:pt x="736666" y="534415"/>
                  <a:pt x="729140" y="548179"/>
                </a:cubicBezTo>
                <a:cubicBezTo>
                  <a:pt x="721613" y="561913"/>
                  <a:pt x="714528" y="575880"/>
                  <a:pt x="707848" y="590079"/>
                </a:cubicBezTo>
                <a:cubicBezTo>
                  <a:pt x="701198" y="604256"/>
                  <a:pt x="694961" y="618635"/>
                  <a:pt x="689196" y="633217"/>
                </a:cubicBezTo>
                <a:cubicBezTo>
                  <a:pt x="683393" y="647776"/>
                  <a:pt x="678063" y="662508"/>
                  <a:pt x="673205" y="677412"/>
                </a:cubicBezTo>
                <a:cubicBezTo>
                  <a:pt x="668347" y="692316"/>
                  <a:pt x="663923" y="707339"/>
                  <a:pt x="659965" y="722506"/>
                </a:cubicBezTo>
                <a:cubicBezTo>
                  <a:pt x="656014" y="737680"/>
                  <a:pt x="652528" y="752936"/>
                  <a:pt x="649544" y="768342"/>
                </a:cubicBezTo>
                <a:cubicBezTo>
                  <a:pt x="646523" y="783719"/>
                  <a:pt x="643981" y="799177"/>
                  <a:pt x="641927" y="814726"/>
                </a:cubicBezTo>
                <a:cubicBezTo>
                  <a:pt x="639881" y="830252"/>
                  <a:pt x="638299" y="845831"/>
                  <a:pt x="637182" y="861470"/>
                </a:cubicBezTo>
                <a:cubicBezTo>
                  <a:pt x="636102" y="877108"/>
                  <a:pt x="635487" y="892769"/>
                  <a:pt x="635338" y="908438"/>
                </a:cubicBezTo>
                <a:cubicBezTo>
                  <a:pt x="635225" y="924107"/>
                  <a:pt x="635547" y="939775"/>
                  <a:pt x="636395" y="955444"/>
                </a:cubicBezTo>
                <a:cubicBezTo>
                  <a:pt x="637212" y="971083"/>
                  <a:pt x="638531" y="986691"/>
                  <a:pt x="640316" y="1002270"/>
                </a:cubicBezTo>
                <a:cubicBezTo>
                  <a:pt x="642107" y="1017849"/>
                  <a:pt x="644356" y="1033337"/>
                  <a:pt x="647115" y="1048774"/>
                </a:cubicBezTo>
                <a:cubicBezTo>
                  <a:pt x="649867" y="1064210"/>
                  <a:pt x="653083" y="1079549"/>
                  <a:pt x="656749" y="1094782"/>
                </a:cubicBezTo>
                <a:cubicBezTo>
                  <a:pt x="660437" y="1110009"/>
                  <a:pt x="664598" y="1125123"/>
                  <a:pt x="669224" y="1140087"/>
                </a:cubicBezTo>
                <a:cubicBezTo>
                  <a:pt x="673819" y="1155081"/>
                  <a:pt x="678917" y="1169895"/>
                  <a:pt x="684420" y="1184566"/>
                </a:cubicBezTo>
                <a:cubicBezTo>
                  <a:pt x="689953" y="1199238"/>
                  <a:pt x="695928" y="1213707"/>
                  <a:pt x="702375" y="1228026"/>
                </a:cubicBezTo>
                <a:cubicBezTo>
                  <a:pt x="708785" y="1242315"/>
                  <a:pt x="715638" y="1256402"/>
                  <a:pt x="722932" y="1270286"/>
                </a:cubicBezTo>
                <a:cubicBezTo>
                  <a:pt x="730197" y="1284163"/>
                  <a:pt x="737926" y="1297785"/>
                  <a:pt x="746038" y="1311197"/>
                </a:cubicBezTo>
                <a:cubicBezTo>
                  <a:pt x="754179" y="1324609"/>
                  <a:pt x="762703" y="1337759"/>
                  <a:pt x="771632" y="1350616"/>
                </a:cubicBezTo>
                <a:cubicBezTo>
                  <a:pt x="780561" y="1363496"/>
                  <a:pt x="789903" y="1376091"/>
                  <a:pt x="799596" y="1388393"/>
                </a:cubicBezTo>
                <a:cubicBezTo>
                  <a:pt x="809320" y="1400689"/>
                  <a:pt x="819395" y="1412699"/>
                  <a:pt x="829854" y="1424386"/>
                </a:cubicBezTo>
                <a:cubicBezTo>
                  <a:pt x="840275" y="1436067"/>
                  <a:pt x="851085" y="1447402"/>
                  <a:pt x="862241" y="1458445"/>
                </a:cubicBezTo>
                <a:cubicBezTo>
                  <a:pt x="873366" y="1469451"/>
                  <a:pt x="884851" y="1480111"/>
                  <a:pt x="896652" y="1490420"/>
                </a:cubicBezTo>
                <a:cubicBezTo>
                  <a:pt x="908452" y="1500758"/>
                  <a:pt x="920575" y="1510684"/>
                  <a:pt x="932990" y="1520265"/>
                </a:cubicBezTo>
                <a:cubicBezTo>
                  <a:pt x="945412" y="1529839"/>
                  <a:pt x="958089" y="1539007"/>
                  <a:pt x="971089" y="1547794"/>
                </a:cubicBezTo>
                <a:cubicBezTo>
                  <a:pt x="984066" y="1556573"/>
                  <a:pt x="997306" y="1564954"/>
                  <a:pt x="1010800" y="1572916"/>
                </a:cubicBezTo>
                <a:cubicBezTo>
                  <a:pt x="1024302" y="1580908"/>
                  <a:pt x="1038007" y="1588435"/>
                  <a:pt x="1051974" y="1595580"/>
                </a:cubicBezTo>
                <a:cubicBezTo>
                  <a:pt x="1074847" y="1607095"/>
                  <a:pt x="1097870" y="1617486"/>
                  <a:pt x="1121381" y="1626774"/>
                </a:cubicBezTo>
                <a:lnTo>
                  <a:pt x="1052296" y="1762245"/>
                </a:lnTo>
                <a:lnTo>
                  <a:pt x="112777" y="3603536"/>
                </a:lnTo>
                <a:lnTo>
                  <a:pt x="0" y="3490617"/>
                </a:lnTo>
                <a:lnTo>
                  <a:pt x="916976" y="1693452"/>
                </a:lnTo>
                <a:cubicBezTo>
                  <a:pt x="904584" y="1685783"/>
                  <a:pt x="892371" y="1677814"/>
                  <a:pt x="880368" y="1669560"/>
                </a:cubicBezTo>
                <a:cubicBezTo>
                  <a:pt x="868328" y="1661298"/>
                  <a:pt x="856528" y="1652751"/>
                  <a:pt x="844900" y="1643935"/>
                </a:cubicBezTo>
                <a:cubicBezTo>
                  <a:pt x="833302" y="1635089"/>
                  <a:pt x="821914" y="1625980"/>
                  <a:pt x="810729" y="1616609"/>
                </a:cubicBezTo>
                <a:cubicBezTo>
                  <a:pt x="799566" y="1607237"/>
                  <a:pt x="788620" y="1597604"/>
                  <a:pt x="777900" y="1587738"/>
                </a:cubicBezTo>
                <a:cubicBezTo>
                  <a:pt x="767179" y="1577834"/>
                  <a:pt x="756728" y="1567676"/>
                  <a:pt x="746473" y="1557278"/>
                </a:cubicBezTo>
                <a:cubicBezTo>
                  <a:pt x="736254" y="1546879"/>
                  <a:pt x="726268" y="1536249"/>
                  <a:pt x="716545" y="1525386"/>
                </a:cubicBezTo>
                <a:cubicBezTo>
                  <a:pt x="706851" y="1514522"/>
                  <a:pt x="697397" y="1503427"/>
                  <a:pt x="688199" y="1492091"/>
                </a:cubicBezTo>
                <a:cubicBezTo>
                  <a:pt x="679000" y="1480756"/>
                  <a:pt x="670101" y="1469218"/>
                  <a:pt x="661464" y="1457478"/>
                </a:cubicBezTo>
                <a:cubicBezTo>
                  <a:pt x="652821" y="1445730"/>
                  <a:pt x="644446" y="1433780"/>
                  <a:pt x="636395" y="1421628"/>
                </a:cubicBezTo>
                <a:cubicBezTo>
                  <a:pt x="628313" y="1409475"/>
                  <a:pt x="620553" y="1397150"/>
                  <a:pt x="613086" y="1384615"/>
                </a:cubicBezTo>
                <a:cubicBezTo>
                  <a:pt x="605590" y="1372110"/>
                  <a:pt x="598408" y="1359403"/>
                  <a:pt x="591555" y="1346545"/>
                </a:cubicBezTo>
                <a:cubicBezTo>
                  <a:pt x="584673" y="1333688"/>
                  <a:pt x="578113" y="1320658"/>
                  <a:pt x="571853" y="1307479"/>
                </a:cubicBezTo>
                <a:cubicBezTo>
                  <a:pt x="565608" y="1294299"/>
                  <a:pt x="559693" y="1280977"/>
                  <a:pt x="554071" y="1267535"/>
                </a:cubicBezTo>
                <a:cubicBezTo>
                  <a:pt x="548448" y="1254063"/>
                  <a:pt x="543177" y="1240471"/>
                  <a:pt x="538199" y="1226767"/>
                </a:cubicBezTo>
                <a:cubicBezTo>
                  <a:pt x="533251" y="1213032"/>
                  <a:pt x="528626" y="1199208"/>
                  <a:pt x="524322" y="1185271"/>
                </a:cubicBezTo>
                <a:cubicBezTo>
                  <a:pt x="520012" y="1171364"/>
                  <a:pt x="516031" y="1157307"/>
                  <a:pt x="512402" y="1143190"/>
                </a:cubicBezTo>
                <a:cubicBezTo>
                  <a:pt x="508766" y="1129074"/>
                  <a:pt x="505490" y="1114867"/>
                  <a:pt x="502529" y="1100578"/>
                </a:cubicBezTo>
                <a:cubicBezTo>
                  <a:pt x="499575" y="1086288"/>
                  <a:pt x="496966" y="1071939"/>
                  <a:pt x="494710" y="1057530"/>
                </a:cubicBezTo>
                <a:cubicBezTo>
                  <a:pt x="492430" y="1043151"/>
                  <a:pt x="490526" y="1028682"/>
                  <a:pt x="488944" y="1014190"/>
                </a:cubicBezTo>
                <a:cubicBezTo>
                  <a:pt x="487363" y="999691"/>
                  <a:pt x="486133" y="985169"/>
                  <a:pt x="485256" y="970610"/>
                </a:cubicBezTo>
                <a:cubicBezTo>
                  <a:pt x="484379" y="956029"/>
                  <a:pt x="483846" y="941470"/>
                  <a:pt x="483674" y="926888"/>
                </a:cubicBezTo>
                <a:cubicBezTo>
                  <a:pt x="483464" y="912306"/>
                  <a:pt x="483644" y="897725"/>
                  <a:pt x="484139" y="883136"/>
                </a:cubicBezTo>
                <a:cubicBezTo>
                  <a:pt x="484671" y="868584"/>
                  <a:pt x="485518" y="854025"/>
                  <a:pt x="486718" y="839473"/>
                </a:cubicBezTo>
                <a:cubicBezTo>
                  <a:pt x="487947" y="824952"/>
                  <a:pt x="489499" y="810453"/>
                  <a:pt x="491403" y="795984"/>
                </a:cubicBezTo>
                <a:cubicBezTo>
                  <a:pt x="493308" y="781522"/>
                  <a:pt x="495534" y="767143"/>
                  <a:pt x="498136" y="752764"/>
                </a:cubicBezTo>
                <a:cubicBezTo>
                  <a:pt x="500715" y="738414"/>
                  <a:pt x="503646" y="724148"/>
                  <a:pt x="506922" y="709918"/>
                </a:cubicBezTo>
                <a:cubicBezTo>
                  <a:pt x="510206" y="695712"/>
                  <a:pt x="513804" y="681595"/>
                  <a:pt x="517763" y="667538"/>
                </a:cubicBezTo>
                <a:cubicBezTo>
                  <a:pt x="521714" y="653511"/>
                  <a:pt x="525987" y="639574"/>
                  <a:pt x="530590" y="625720"/>
                </a:cubicBezTo>
                <a:cubicBezTo>
                  <a:pt x="535216" y="611903"/>
                  <a:pt x="540164" y="598191"/>
                  <a:pt x="545434" y="584577"/>
                </a:cubicBezTo>
                <a:cubicBezTo>
                  <a:pt x="550704" y="570992"/>
                  <a:pt x="556267" y="557520"/>
                  <a:pt x="562182" y="544191"/>
                </a:cubicBezTo>
                <a:cubicBezTo>
                  <a:pt x="568105" y="530838"/>
                  <a:pt x="574342" y="517659"/>
                  <a:pt x="580872" y="504629"/>
                </a:cubicBezTo>
                <a:cubicBezTo>
                  <a:pt x="587432" y="491599"/>
                  <a:pt x="594284" y="478742"/>
                  <a:pt x="601429" y="466035"/>
                </a:cubicBezTo>
                <a:cubicBezTo>
                  <a:pt x="608603" y="453320"/>
                  <a:pt x="616040" y="440785"/>
                  <a:pt x="623800" y="428430"/>
                </a:cubicBezTo>
                <a:cubicBezTo>
                  <a:pt x="631559" y="416097"/>
                  <a:pt x="639618" y="403915"/>
                  <a:pt x="647962" y="391972"/>
                </a:cubicBezTo>
                <a:cubicBezTo>
                  <a:pt x="656307" y="379992"/>
                  <a:pt x="664921" y="368252"/>
                  <a:pt x="673819" y="356684"/>
                </a:cubicBezTo>
                <a:cubicBezTo>
                  <a:pt x="682726" y="345146"/>
                  <a:pt x="691887" y="333811"/>
                  <a:pt x="701318" y="322678"/>
                </a:cubicBezTo>
                <a:cubicBezTo>
                  <a:pt x="710779" y="311582"/>
                  <a:pt x="720473" y="300689"/>
                  <a:pt x="730429" y="290029"/>
                </a:cubicBezTo>
                <a:cubicBezTo>
                  <a:pt x="740415" y="279398"/>
                  <a:pt x="750603" y="268970"/>
                  <a:pt x="761062" y="258811"/>
                </a:cubicBezTo>
                <a:cubicBezTo>
                  <a:pt x="771542" y="248645"/>
                  <a:pt x="782233" y="238749"/>
                  <a:pt x="793156" y="229086"/>
                </a:cubicBezTo>
                <a:cubicBezTo>
                  <a:pt x="804109" y="219452"/>
                  <a:pt x="815265" y="210051"/>
                  <a:pt x="826630" y="200942"/>
                </a:cubicBezTo>
                <a:cubicBezTo>
                  <a:pt x="838018" y="191803"/>
                  <a:pt x="849616" y="182994"/>
                  <a:pt x="861416" y="174410"/>
                </a:cubicBezTo>
                <a:cubicBezTo>
                  <a:pt x="873224" y="165856"/>
                  <a:pt x="885226" y="157572"/>
                  <a:pt x="897439" y="149580"/>
                </a:cubicBezTo>
                <a:cubicBezTo>
                  <a:pt x="909621" y="141581"/>
                  <a:pt x="922014" y="133912"/>
                  <a:pt x="934571" y="126497"/>
                </a:cubicBezTo>
                <a:cubicBezTo>
                  <a:pt x="947166" y="119090"/>
                  <a:pt x="959904" y="112006"/>
                  <a:pt x="972791" y="105213"/>
                </a:cubicBezTo>
                <a:cubicBezTo>
                  <a:pt x="985708" y="98414"/>
                  <a:pt x="998768" y="91944"/>
                  <a:pt x="1011977" y="85796"/>
                </a:cubicBezTo>
                <a:cubicBezTo>
                  <a:pt x="1025210" y="79619"/>
                  <a:pt x="1038562" y="73786"/>
                  <a:pt x="1052064" y="68253"/>
                </a:cubicBezTo>
                <a:cubicBezTo>
                  <a:pt x="1065566" y="62721"/>
                  <a:pt x="1079180" y="57533"/>
                  <a:pt x="1092915" y="52645"/>
                </a:cubicBezTo>
                <a:cubicBezTo>
                  <a:pt x="1106679" y="47779"/>
                  <a:pt x="1120534" y="43214"/>
                  <a:pt x="1134470" y="39030"/>
                </a:cubicBezTo>
                <a:cubicBezTo>
                  <a:pt x="1148445" y="34809"/>
                  <a:pt x="1162501" y="30911"/>
                  <a:pt x="1176641" y="27372"/>
                </a:cubicBezTo>
                <a:cubicBezTo>
                  <a:pt x="1190788" y="23826"/>
                  <a:pt x="1205024" y="20633"/>
                  <a:pt x="1219313" y="17769"/>
                </a:cubicBezTo>
                <a:cubicBezTo>
                  <a:pt x="1233633" y="14928"/>
                  <a:pt x="1247982" y="12409"/>
                  <a:pt x="1262421" y="10242"/>
                </a:cubicBezTo>
                <a:cubicBezTo>
                  <a:pt x="1276830" y="8045"/>
                  <a:pt x="1291292" y="6224"/>
                  <a:pt x="1305821" y="4732"/>
                </a:cubicBezTo>
                <a:cubicBezTo>
                  <a:pt x="1320313" y="3270"/>
                  <a:pt x="1334842" y="2130"/>
                  <a:pt x="1349423" y="1336"/>
                </a:cubicBezTo>
                <a:cubicBezTo>
                  <a:pt x="1363982" y="548"/>
                  <a:pt x="1378564" y="106"/>
                  <a:pt x="1393146" y="16"/>
                </a:cubicBezTo>
                <a:cubicBezTo>
                  <a:pt x="1407735" y="-66"/>
                  <a:pt x="1422286" y="166"/>
                  <a:pt x="1436868" y="781"/>
                </a:cubicBezTo>
                <a:cubicBezTo>
                  <a:pt x="1451457" y="1395"/>
                  <a:pt x="1465979" y="2333"/>
                  <a:pt x="1480508" y="3652"/>
                </a:cubicBezTo>
                <a:cubicBezTo>
                  <a:pt x="1495029" y="4942"/>
                  <a:pt x="1509529" y="6576"/>
                  <a:pt x="1523967" y="8570"/>
                </a:cubicBezTo>
                <a:cubicBezTo>
                  <a:pt x="1538429" y="10564"/>
                  <a:pt x="1552808" y="12903"/>
                  <a:pt x="1567157" y="15595"/>
                </a:cubicBezTo>
                <a:cubicBezTo>
                  <a:pt x="1581477" y="18264"/>
                  <a:pt x="1595744" y="21307"/>
                  <a:pt x="1609943" y="24651"/>
                </a:cubicBezTo>
                <a:cubicBezTo>
                  <a:pt x="1624150" y="28017"/>
                  <a:pt x="1638236" y="31736"/>
                  <a:pt x="1652263" y="35747"/>
                </a:cubicBezTo>
                <a:cubicBezTo>
                  <a:pt x="1666260" y="39787"/>
                  <a:pt x="1680167" y="44181"/>
                  <a:pt x="1693991" y="48866"/>
                </a:cubicBezTo>
                <a:cubicBezTo>
                  <a:pt x="1707785" y="53582"/>
                  <a:pt x="1721460" y="58590"/>
                  <a:pt x="1735052" y="63950"/>
                </a:cubicBezTo>
                <a:cubicBezTo>
                  <a:pt x="1748606" y="69310"/>
                  <a:pt x="1762018" y="74986"/>
                  <a:pt x="1775318" y="80991"/>
                </a:cubicBezTo>
                <a:cubicBezTo>
                  <a:pt x="1788610" y="86996"/>
                  <a:pt x="1801760" y="93293"/>
                  <a:pt x="1814767" y="99936"/>
                </a:cubicBezTo>
                <a:cubicBezTo>
                  <a:pt x="1828119" y="106735"/>
                  <a:pt x="1841269" y="113850"/>
                  <a:pt x="1854268" y="121317"/>
                </a:cubicBezTo>
                <a:cubicBezTo>
                  <a:pt x="1867268" y="128754"/>
                  <a:pt x="1880073" y="136513"/>
                  <a:pt x="1892690" y="144602"/>
                </a:cubicBezTo>
                <a:cubicBezTo>
                  <a:pt x="1905315" y="152684"/>
                  <a:pt x="1917730" y="161058"/>
                  <a:pt x="1929913" y="169755"/>
                </a:cubicBezTo>
                <a:cubicBezTo>
                  <a:pt x="1942126" y="178451"/>
                  <a:pt x="1954098" y="187410"/>
                  <a:pt x="1965876" y="196699"/>
                </a:cubicBezTo>
                <a:cubicBezTo>
                  <a:pt x="1977646" y="205980"/>
                  <a:pt x="1989154" y="215524"/>
                  <a:pt x="2000459" y="225367"/>
                </a:cubicBezTo>
                <a:cubicBezTo>
                  <a:pt x="2011765" y="235233"/>
                  <a:pt x="2022808" y="245339"/>
                  <a:pt x="2033581" y="255737"/>
                </a:cubicBezTo>
                <a:cubicBezTo>
                  <a:pt x="2044384" y="266106"/>
                  <a:pt x="2054933" y="276759"/>
                  <a:pt x="2065211" y="287660"/>
                </a:cubicBezTo>
                <a:cubicBezTo>
                  <a:pt x="2075459" y="298553"/>
                  <a:pt x="2085475" y="309708"/>
                  <a:pt x="2095199" y="321096"/>
                </a:cubicBezTo>
                <a:cubicBezTo>
                  <a:pt x="2104922" y="332491"/>
                  <a:pt x="2114376" y="344119"/>
                  <a:pt x="2123514" y="355979"/>
                </a:cubicBezTo>
                <a:cubicBezTo>
                  <a:pt x="2132683" y="367839"/>
                  <a:pt x="2141522" y="379902"/>
                  <a:pt x="2150106" y="392205"/>
                </a:cubicBezTo>
                <a:cubicBezTo>
                  <a:pt x="2158661" y="404507"/>
                  <a:pt x="2166914" y="417005"/>
                  <a:pt x="2174854" y="429689"/>
                </a:cubicBezTo>
                <a:cubicBezTo>
                  <a:pt x="2182816" y="442397"/>
                  <a:pt x="2190433" y="455284"/>
                  <a:pt x="2197750" y="468344"/>
                </a:cubicBezTo>
                <a:cubicBezTo>
                  <a:pt x="2205074" y="481434"/>
                  <a:pt x="2212076" y="494673"/>
                  <a:pt x="2218719" y="508085"/>
                </a:cubicBezTo>
                <a:cubicBezTo>
                  <a:pt x="2225398" y="521497"/>
                  <a:pt x="2231726" y="535082"/>
                  <a:pt x="2237731" y="548794"/>
                </a:cubicBezTo>
                <a:cubicBezTo>
                  <a:pt x="2243729" y="562528"/>
                  <a:pt x="2249381" y="576405"/>
                  <a:pt x="2254711" y="590402"/>
                </a:cubicBezTo>
                <a:cubicBezTo>
                  <a:pt x="2260012" y="604406"/>
                  <a:pt x="2264990" y="618515"/>
                  <a:pt x="2269616" y="632782"/>
                </a:cubicBezTo>
                <a:cubicBezTo>
                  <a:pt x="2274249" y="647041"/>
                  <a:pt x="2278522" y="661391"/>
                  <a:pt x="2282413" y="675860"/>
                </a:cubicBezTo>
                <a:cubicBezTo>
                  <a:pt x="2286341" y="690299"/>
                  <a:pt x="2289910" y="704850"/>
                  <a:pt x="2293103" y="719492"/>
                </a:cubicBezTo>
                <a:cubicBezTo>
                  <a:pt x="2296327" y="734104"/>
                  <a:pt x="2299169" y="748835"/>
                  <a:pt x="2301657" y="763597"/>
                </a:cubicBezTo>
                <a:cubicBezTo>
                  <a:pt x="2304116" y="778358"/>
                  <a:pt x="2306253" y="793202"/>
                  <a:pt x="2308015" y="808084"/>
                </a:cubicBezTo>
                <a:cubicBezTo>
                  <a:pt x="2309769" y="822958"/>
                  <a:pt x="2311149" y="837862"/>
                  <a:pt x="2312168" y="852795"/>
                </a:cubicBezTo>
                <a:cubicBezTo>
                  <a:pt x="2313195" y="867759"/>
                  <a:pt x="2313840" y="882731"/>
                  <a:pt x="2314132" y="897695"/>
                </a:cubicBezTo>
                <a:cubicBezTo>
                  <a:pt x="2314425" y="912689"/>
                  <a:pt x="2314335" y="927653"/>
                  <a:pt x="2313900" y="942617"/>
                </a:cubicBezTo>
                <a:cubicBezTo>
                  <a:pt x="2313428" y="957611"/>
                  <a:pt x="2312611" y="972545"/>
                  <a:pt x="2311441" y="987478"/>
                </a:cubicBezTo>
                <a:cubicBezTo>
                  <a:pt x="2310264" y="1002412"/>
                  <a:pt x="2308712" y="1017324"/>
                  <a:pt x="2306778" y="1032168"/>
                </a:cubicBezTo>
                <a:cubicBezTo>
                  <a:pt x="2304881" y="1047049"/>
                  <a:pt x="2302595" y="1061833"/>
                  <a:pt x="2299956" y="1076595"/>
                </a:cubicBezTo>
                <a:cubicBezTo>
                  <a:pt x="2297324" y="1091326"/>
                  <a:pt x="2294303" y="1105998"/>
                  <a:pt x="2290967" y="1120610"/>
                </a:cubicBezTo>
                <a:cubicBezTo>
                  <a:pt x="2287601" y="1135191"/>
                  <a:pt x="2283882" y="1149720"/>
                  <a:pt x="2279811" y="1164129"/>
                </a:cubicBezTo>
                <a:cubicBezTo>
                  <a:pt x="2275741" y="1178538"/>
                  <a:pt x="2271287" y="1192858"/>
                  <a:pt x="2266512" y="1207027"/>
                </a:cubicBezTo>
                <a:cubicBezTo>
                  <a:pt x="2261744" y="1221234"/>
                  <a:pt x="2256616" y="1235321"/>
                  <a:pt x="2251173" y="1249257"/>
                </a:cubicBezTo>
                <a:cubicBezTo>
                  <a:pt x="2245692" y="1263202"/>
                  <a:pt x="2239898" y="1277019"/>
                  <a:pt x="2233742" y="1290671"/>
                </a:cubicBezTo>
                <a:cubicBezTo>
                  <a:pt x="2227595" y="1304345"/>
                  <a:pt x="2221125" y="1317847"/>
                  <a:pt x="2214303" y="1331199"/>
                </a:cubicBezTo>
                <a:close/>
              </a:path>
            </a:pathLst>
          </a:custGeom>
          <a:solidFill>
            <a:srgbClr val="0F81A9">
              <a:alpha val="15000"/>
            </a:srgbClr>
          </a:solidFill>
          <a:ln w="7493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6C26BA44-1BB0-35A1-586A-E578EC6480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5977" r="25891"/>
          <a:stretch/>
        </p:blipFill>
        <p:spPr>
          <a:xfrm>
            <a:off x="10038835" y="1179594"/>
            <a:ext cx="487889" cy="52963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C7F22CC-B544-3323-84E7-2D5301CDCE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435" y="46404"/>
            <a:ext cx="1791010" cy="20132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1234201-9529-5BBE-AD3B-E753BB7B04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48040" y="349418"/>
            <a:ext cx="1369674" cy="288168"/>
          </a:xfrm>
          <a:prstGeom prst="rect">
            <a:avLst/>
          </a:prstGeom>
        </p:spPr>
      </p:pic>
      <p:pic>
        <p:nvPicPr>
          <p:cNvPr id="28" name="Picture 27" descr="A blue and black logo&#10;&#10;Description automatically generated">
            <a:extLst>
              <a:ext uri="{FF2B5EF4-FFF2-40B4-BE49-F238E27FC236}">
                <a16:creationId xmlns:a16="http://schemas.microsoft.com/office/drawing/2014/main" id="{6E8A351C-EC84-D152-3B9F-5438A825FF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4095" y="1700515"/>
            <a:ext cx="1238724" cy="438508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67395B91-4713-3E0C-EDFD-C47270D6E2B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564007" y="621376"/>
            <a:ext cx="1114030" cy="544773"/>
          </a:xfrm>
          <a:prstGeom prst="rect">
            <a:avLst/>
          </a:prstGeom>
        </p:spPr>
      </p:pic>
      <p:pic>
        <p:nvPicPr>
          <p:cNvPr id="32" name="Picture 31" descr="A close up of a logo&#10;&#10;Description automatically generated">
            <a:extLst>
              <a:ext uri="{FF2B5EF4-FFF2-40B4-BE49-F238E27FC236}">
                <a16:creationId xmlns:a16="http://schemas.microsoft.com/office/drawing/2014/main" id="{30B89DEF-BACA-7890-3B21-CF5AA43A688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455" y="278677"/>
            <a:ext cx="1476088" cy="391801"/>
          </a:xfrm>
          <a:prstGeom prst="rect">
            <a:avLst/>
          </a:prstGeom>
        </p:spPr>
      </p:pic>
      <p:pic>
        <p:nvPicPr>
          <p:cNvPr id="34" name="Picture 33" descr="Blue letters on a black background&#10;&#10;Description automatically generated">
            <a:extLst>
              <a:ext uri="{FF2B5EF4-FFF2-40B4-BE49-F238E27FC236}">
                <a16:creationId xmlns:a16="http://schemas.microsoft.com/office/drawing/2014/main" id="{9C145B56-B1AD-3168-A72A-5BE74B587A5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436" y="1163533"/>
            <a:ext cx="1273664" cy="43850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581A4B3-3F43-B838-1E77-CA0A243DFEF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603" y="754561"/>
            <a:ext cx="855625" cy="438508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A019ECE3-A7A2-8F5F-0CED-0EC94129328B}"/>
              </a:ext>
            </a:extLst>
          </p:cNvPr>
          <p:cNvSpPr txBox="1"/>
          <p:nvPr/>
        </p:nvSpPr>
        <p:spPr>
          <a:xfrm>
            <a:off x="10444023" y="149547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7B91A4B-D45F-3903-9435-40C27A4C3121}"/>
              </a:ext>
            </a:extLst>
          </p:cNvPr>
          <p:cNvSpPr txBox="1"/>
          <p:nvPr/>
        </p:nvSpPr>
        <p:spPr>
          <a:xfrm>
            <a:off x="11432718" y="43488"/>
            <a:ext cx="640252" cy="306467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72000" tIns="0" rIns="0" bIns="0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You?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31CFF70-BF00-2202-FBF4-89C5770743CC}"/>
              </a:ext>
            </a:extLst>
          </p:cNvPr>
          <p:cNvSpPr txBox="1"/>
          <p:nvPr/>
        </p:nvSpPr>
        <p:spPr>
          <a:xfrm>
            <a:off x="11777781" y="437078"/>
            <a:ext cx="309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?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40AB436-6561-8ADC-0F2E-1143BF9C20E7}"/>
              </a:ext>
            </a:extLst>
          </p:cNvPr>
          <p:cNvSpPr txBox="1"/>
          <p:nvPr/>
        </p:nvSpPr>
        <p:spPr>
          <a:xfrm>
            <a:off x="9245343" y="672422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134FE2C-FBEF-A5B7-1A06-C2862A5E10F3}"/>
              </a:ext>
            </a:extLst>
          </p:cNvPr>
          <p:cNvSpPr txBox="1"/>
          <p:nvPr/>
        </p:nvSpPr>
        <p:spPr>
          <a:xfrm>
            <a:off x="131177" y="754561"/>
            <a:ext cx="25057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Carl Wilson—</a:t>
            </a:r>
            <a:r>
              <a:rPr lang="en-GB" sz="600" dirty="0">
                <a:hlinkClick r:id="rId14"/>
              </a:rPr>
              <a:t>carl@openpreservation.org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Julie Allen—</a:t>
            </a:r>
            <a:r>
              <a:rPr lang="en-GB" sz="600" dirty="0">
                <a:hlinkClick r:id="rId15"/>
              </a:rPr>
              <a:t>julie.allen@openpreservation.org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Paul Stokes—</a:t>
            </a:r>
            <a:r>
              <a:rPr lang="en-GB" sz="600" dirty="0">
                <a:hlinkClick r:id="rId16"/>
              </a:rPr>
              <a:t>paul.stokes@jisc.ac.uk</a:t>
            </a:r>
            <a:endParaRPr lang="en-GB" sz="600" dirty="0"/>
          </a:p>
          <a:p>
            <a:r>
              <a:rPr lang="en-GB" sz="600" dirty="0"/>
              <a:t>Remco van Veenendaal—</a:t>
            </a:r>
            <a:r>
              <a:rPr lang="en-GB" sz="600" dirty="0">
                <a:hlinkClick r:id="rId17"/>
              </a:rPr>
              <a:t>Remco.van.Veenendaal@nationaalarchief.nl</a:t>
            </a:r>
            <a:r>
              <a:rPr lang="en-GB" sz="600" dirty="0"/>
              <a:t> </a:t>
            </a:r>
          </a:p>
          <a:p>
            <a:r>
              <a:rPr lang="en-GB" sz="600" dirty="0"/>
              <a:t>Yannick Grandcolas—</a:t>
            </a:r>
            <a:r>
              <a:rPr lang="en-GB" sz="600" dirty="0">
                <a:hlinkClick r:id="rId18"/>
              </a:rPr>
              <a:t>yannick.grandcolas@bnf.fr</a:t>
            </a:r>
            <a:r>
              <a:rPr lang="en-GB" sz="600" dirty="0"/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A1461AD-1457-DC51-E510-F565D7903A3D}"/>
              </a:ext>
            </a:extLst>
          </p:cNvPr>
          <p:cNvSpPr txBox="1"/>
          <p:nvPr/>
        </p:nvSpPr>
        <p:spPr>
          <a:xfrm flipH="1">
            <a:off x="10448155" y="1257558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61937BB-406A-1F73-D0C7-5904D9821BC7}"/>
              </a:ext>
            </a:extLst>
          </p:cNvPr>
          <p:cNvSpPr txBox="1"/>
          <p:nvPr/>
        </p:nvSpPr>
        <p:spPr>
          <a:xfrm flipH="1">
            <a:off x="11163742" y="516525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9CB2A50-16EC-A22F-73C5-E8FE785267E2}"/>
              </a:ext>
            </a:extLst>
          </p:cNvPr>
          <p:cNvSpPr txBox="1"/>
          <p:nvPr/>
        </p:nvSpPr>
        <p:spPr>
          <a:xfrm>
            <a:off x="10989936" y="1152800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562E996-6550-B7A3-31C7-B25A712D06B4}"/>
              </a:ext>
            </a:extLst>
          </p:cNvPr>
          <p:cNvSpPr txBox="1"/>
          <p:nvPr/>
        </p:nvSpPr>
        <p:spPr>
          <a:xfrm>
            <a:off x="10920887" y="-9181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18284B3-E727-0B31-BB6F-4CCC58F84318}"/>
              </a:ext>
            </a:extLst>
          </p:cNvPr>
          <p:cNvGrpSpPr/>
          <p:nvPr/>
        </p:nvGrpSpPr>
        <p:grpSpPr>
          <a:xfrm>
            <a:off x="99181" y="1257558"/>
            <a:ext cx="856492" cy="739657"/>
            <a:chOff x="30221" y="1432929"/>
            <a:chExt cx="856492" cy="739657"/>
          </a:xfrm>
        </p:grpSpPr>
        <p:pic>
          <p:nvPicPr>
            <p:cNvPr id="49" name="Picture 48" descr="QR code on a white background&#10;https://openpreservation.org/">
              <a:extLst>
                <a:ext uri="{FF2B5EF4-FFF2-40B4-BE49-F238E27FC236}">
                  <a16:creationId xmlns:a16="http://schemas.microsoft.com/office/drawing/2014/main" id="{251DCECD-016A-8CDF-3BD5-BFE7C0CB70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467" y="1544537"/>
              <a:ext cx="540000" cy="540000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69CE074-8754-41CA-BF15-57BF43043CF3}"/>
                </a:ext>
              </a:extLst>
            </p:cNvPr>
            <p:cNvSpPr txBox="1"/>
            <p:nvPr/>
          </p:nvSpPr>
          <p:spPr>
            <a:xfrm>
              <a:off x="228670" y="1432929"/>
              <a:ext cx="45959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Home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09066E2-4D33-0926-6F28-D04118D4078B}"/>
                </a:ext>
              </a:extLst>
            </p:cNvPr>
            <p:cNvSpPr txBox="1"/>
            <p:nvPr/>
          </p:nvSpPr>
          <p:spPr>
            <a:xfrm>
              <a:off x="30221" y="2018698"/>
              <a:ext cx="856492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https:/openpreservation/.org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6C6542F-9788-9EB6-6019-121DD497B8F1}"/>
              </a:ext>
            </a:extLst>
          </p:cNvPr>
          <p:cNvGrpSpPr/>
          <p:nvPr/>
        </p:nvGrpSpPr>
        <p:grpSpPr>
          <a:xfrm>
            <a:off x="1039550" y="1257558"/>
            <a:ext cx="1059756" cy="739657"/>
            <a:chOff x="688221" y="1432929"/>
            <a:chExt cx="1059756" cy="739657"/>
          </a:xfrm>
        </p:grpSpPr>
        <p:pic>
          <p:nvPicPr>
            <p:cNvPr id="47" name="Picture 46" descr="A QR code on a white background&#10;https://openpreservation.org/donate/">
              <a:extLst>
                <a:ext uri="{FF2B5EF4-FFF2-40B4-BE49-F238E27FC236}">
                  <a16:creationId xmlns:a16="http://schemas.microsoft.com/office/drawing/2014/main" id="{5E55FB18-0203-029E-C6EC-F3E620C86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099" y="1544537"/>
              <a:ext cx="540000" cy="540000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E10716B-536B-CD5A-B454-D216BD9F9886}"/>
                </a:ext>
              </a:extLst>
            </p:cNvPr>
            <p:cNvSpPr txBox="1"/>
            <p:nvPr/>
          </p:nvSpPr>
          <p:spPr>
            <a:xfrm>
              <a:off x="965852" y="1432929"/>
              <a:ext cx="50449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Donate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CABAA78-C703-F90B-41BD-3FE5BAEE96F7}"/>
                </a:ext>
              </a:extLst>
            </p:cNvPr>
            <p:cNvSpPr txBox="1"/>
            <p:nvPr/>
          </p:nvSpPr>
          <p:spPr>
            <a:xfrm>
              <a:off x="688221" y="2018698"/>
              <a:ext cx="105975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https://openpreservation.org/donate/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505CEF36-4D7C-929C-0C94-128D937DFDAF}"/>
              </a:ext>
            </a:extLst>
          </p:cNvPr>
          <p:cNvGrpSpPr/>
          <p:nvPr/>
        </p:nvGrpSpPr>
        <p:grpSpPr>
          <a:xfrm>
            <a:off x="86730" y="4860785"/>
            <a:ext cx="1831134" cy="1891945"/>
            <a:chOff x="85403" y="4564858"/>
            <a:chExt cx="2126777" cy="2197406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00C2A44B-DD20-1416-D191-3A8ABA5C4459}"/>
                </a:ext>
              </a:extLst>
            </p:cNvPr>
            <p:cNvGrpSpPr/>
            <p:nvPr/>
          </p:nvGrpSpPr>
          <p:grpSpPr>
            <a:xfrm>
              <a:off x="85403" y="4564858"/>
              <a:ext cx="2126777" cy="2197406"/>
              <a:chOff x="92007" y="5067301"/>
              <a:chExt cx="1598738" cy="1780321"/>
            </a:xfrm>
          </p:grpSpPr>
          <p:pic>
            <p:nvPicPr>
              <p:cNvPr id="58" name="Graphic 57">
                <a:extLst>
                  <a:ext uri="{FF2B5EF4-FFF2-40B4-BE49-F238E27FC236}">
                    <a16:creationId xmlns:a16="http://schemas.microsoft.com/office/drawing/2014/main" id="{5298A781-803F-9D01-4149-1483E720163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1">
                <a:extLs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rcRect l="20218" t="21921" r="18463" b="34996"/>
              <a:stretch/>
            </p:blipFill>
            <p:spPr>
              <a:xfrm>
                <a:off x="92007" y="6391024"/>
                <a:ext cx="529509" cy="456598"/>
              </a:xfrm>
              <a:prstGeom prst="rect">
                <a:avLst/>
              </a:prstGeom>
            </p:spPr>
          </p:pic>
          <p:sp>
            <p:nvSpPr>
              <p:cNvPr id="59" name="Speech Bubble: Rectangle with Corners Rounded 58">
                <a:extLst>
                  <a:ext uri="{FF2B5EF4-FFF2-40B4-BE49-F238E27FC236}">
                    <a16:creationId xmlns:a16="http://schemas.microsoft.com/office/drawing/2014/main" id="{1BC8F998-41C5-6F45-2A69-4711306E4659}"/>
                  </a:ext>
                </a:extLst>
              </p:cNvPr>
              <p:cNvSpPr/>
              <p:nvPr/>
            </p:nvSpPr>
            <p:spPr>
              <a:xfrm>
                <a:off x="252953" y="5067301"/>
                <a:ext cx="1437792" cy="1180122"/>
              </a:xfrm>
              <a:prstGeom prst="wedgeRoundRectCallout">
                <a:avLst>
                  <a:gd name="adj1" fmla="val -32369"/>
                  <a:gd name="adj2" fmla="val 68150"/>
                  <a:gd name="adj3" fmla="val 16667"/>
                </a:avLst>
              </a:prstGeom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89" name="Language QR">
              <a:extLst>
                <a:ext uri="{FF2B5EF4-FFF2-40B4-BE49-F238E27FC236}">
                  <a16:creationId xmlns:a16="http://schemas.microsoft.com/office/drawing/2014/main" id="{449BC991-C584-C87D-9122-BB9393721882}"/>
                </a:ext>
              </a:extLst>
            </p:cNvPr>
            <p:cNvGrpSpPr/>
            <p:nvPr/>
          </p:nvGrpSpPr>
          <p:grpSpPr>
            <a:xfrm>
              <a:off x="425694" y="4646692"/>
              <a:ext cx="1673612" cy="1310283"/>
              <a:chOff x="425694" y="4646692"/>
              <a:chExt cx="1673612" cy="1310283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30DE04DB-72F4-CA57-1D2B-F9B4A58E7836}"/>
                  </a:ext>
                </a:extLst>
              </p:cNvPr>
              <p:cNvGrpSpPr/>
              <p:nvPr/>
            </p:nvGrpSpPr>
            <p:grpSpPr>
              <a:xfrm>
                <a:off x="425694" y="4646692"/>
                <a:ext cx="529979" cy="674388"/>
                <a:chOff x="340922" y="4435512"/>
                <a:chExt cx="870095" cy="1107180"/>
              </a:xfrm>
            </p:grpSpPr>
            <p:pic>
              <p:nvPicPr>
                <p:cNvPr id="65" name="Picture 64">
                  <a:extLst>
                    <a:ext uri="{FF2B5EF4-FFF2-40B4-BE49-F238E27FC236}">
                      <a16:creationId xmlns:a16="http://schemas.microsoft.com/office/drawing/2014/main" id="{AFBF4911-3E53-42E9-0F41-3FF1FE8764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60470" y="4587100"/>
                  <a:ext cx="830997" cy="830996"/>
                </a:xfrm>
                <a:prstGeom prst="rect">
                  <a:avLst/>
                </a:prstGeom>
              </p:spPr>
            </p:pic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044C96E9-22D7-DD9D-C4B6-2EF602F4716B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https://jmp.sh/lUZfxxce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43C1408D-3F44-77C1-84AF-7CD3E3377FBA}"/>
                    </a:ext>
                  </a:extLst>
                </p:cNvPr>
                <p:cNvSpPr txBox="1"/>
                <p:nvPr/>
              </p:nvSpPr>
              <p:spPr>
                <a:xfrm>
                  <a:off x="458767" y="4435512"/>
                  <a:ext cx="601994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中文</a:t>
                  </a:r>
                  <a:endParaRPr lang="en-GB" sz="450" dirty="0"/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922F1B12-0B6E-3BCB-0697-E3F756A58CA4}"/>
                  </a:ext>
                </a:extLst>
              </p:cNvPr>
              <p:cNvGrpSpPr/>
              <p:nvPr/>
            </p:nvGrpSpPr>
            <p:grpSpPr>
              <a:xfrm>
                <a:off x="986401" y="4646692"/>
                <a:ext cx="548798" cy="672600"/>
                <a:chOff x="340922" y="4435512"/>
                <a:chExt cx="900991" cy="1104245"/>
              </a:xfrm>
            </p:grpSpPr>
            <p:pic>
              <p:nvPicPr>
                <p:cNvPr id="73" name="Picture 72">
                  <a:extLst>
                    <a:ext uri="{FF2B5EF4-FFF2-40B4-BE49-F238E27FC236}">
                      <a16:creationId xmlns:a16="http://schemas.microsoft.com/office/drawing/2014/main" id="{952B4F7A-F66F-6CC0-22D2-1F64747536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6DC9568D-3E4B-1037-36F9-66A703B9A67F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900991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https://jmp.sh/b2qjBCXu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7C55319A-1B1A-61A4-074F-3E49156CA502}"/>
                    </a:ext>
                  </a:extLst>
                </p:cNvPr>
                <p:cNvSpPr txBox="1"/>
                <p:nvPr/>
              </p:nvSpPr>
              <p:spPr>
                <a:xfrm>
                  <a:off x="383926" y="4435512"/>
                  <a:ext cx="78074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/>
                    <a:t>English</a:t>
                  </a: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9C58210E-1A22-0187-FD97-1E7733EC8BF5}"/>
                  </a:ext>
                </a:extLst>
              </p:cNvPr>
              <p:cNvGrpSpPr/>
              <p:nvPr/>
            </p:nvGrpSpPr>
            <p:grpSpPr>
              <a:xfrm>
                <a:off x="1513963" y="4646692"/>
                <a:ext cx="585343" cy="672600"/>
                <a:chOff x="286506" y="4435512"/>
                <a:chExt cx="960989" cy="1104245"/>
              </a:xfrm>
            </p:grpSpPr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2EE8165B-C4F8-A789-DCC6-4FAE646E7D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82E0DB8E-82F6-EBCE-5F2B-486D91843CAB}"/>
                    </a:ext>
                  </a:extLst>
                </p:cNvPr>
                <p:cNvSpPr txBox="1"/>
                <p:nvPr/>
              </p:nvSpPr>
              <p:spPr>
                <a:xfrm>
                  <a:off x="340921" y="5305006"/>
                  <a:ext cx="892105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https://jmp.sh/NLYhlFG6</a:t>
                  </a:r>
                </a:p>
              </p:txBody>
            </p: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BE894DCC-E3B7-9865-AD2D-35000DC2BE98}"/>
                    </a:ext>
                  </a:extLst>
                </p:cNvPr>
                <p:cNvSpPr txBox="1"/>
                <p:nvPr/>
              </p:nvSpPr>
              <p:spPr>
                <a:xfrm>
                  <a:off x="286506" y="4435512"/>
                  <a:ext cx="960989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Nederlands</a:t>
                  </a:r>
                  <a:endParaRPr lang="en-GB" sz="450" dirty="0"/>
                </a:p>
              </p:txBody>
            </p:sp>
          </p:grpSp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36FC53AD-106A-C5C0-2C66-836A2D9ACF53}"/>
                  </a:ext>
                </a:extLst>
              </p:cNvPr>
              <p:cNvGrpSpPr/>
              <p:nvPr/>
            </p:nvGrpSpPr>
            <p:grpSpPr>
              <a:xfrm>
                <a:off x="696817" y="5282587"/>
                <a:ext cx="529979" cy="674388"/>
                <a:chOff x="340922" y="4435512"/>
                <a:chExt cx="870095" cy="1107180"/>
              </a:xfrm>
            </p:grpSpPr>
            <p:pic>
              <p:nvPicPr>
                <p:cNvPr id="81" name="Picture 80">
                  <a:extLst>
                    <a:ext uri="{FF2B5EF4-FFF2-40B4-BE49-F238E27FC236}">
                      <a16:creationId xmlns:a16="http://schemas.microsoft.com/office/drawing/2014/main" id="{00CF26C7-7CAF-5628-09C5-2FCFD2AA7C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C6FF7A8F-6417-014A-C062-F77B08959D60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https://jmp.sh/jY4JzgcJ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409E903-4DBB-49D4-182E-39C9BDFFA982}"/>
                    </a:ext>
                  </a:extLst>
                </p:cNvPr>
                <p:cNvSpPr txBox="1"/>
                <p:nvPr/>
              </p:nvSpPr>
              <p:spPr>
                <a:xfrm>
                  <a:off x="385126" y="4435512"/>
                  <a:ext cx="77906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Français</a:t>
                  </a:r>
                  <a:endParaRPr lang="en-GB" sz="450" dirty="0"/>
                </a:p>
              </p:txBody>
            </p:sp>
          </p:grp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61C01969-4786-6583-8C47-888C50F7535D}"/>
                  </a:ext>
                </a:extLst>
              </p:cNvPr>
              <p:cNvGrpSpPr/>
              <p:nvPr/>
            </p:nvGrpSpPr>
            <p:grpSpPr>
              <a:xfrm>
                <a:off x="1271113" y="5282586"/>
                <a:ext cx="550561" cy="672600"/>
                <a:chOff x="336349" y="4435512"/>
                <a:chExt cx="903885" cy="1104245"/>
              </a:xfrm>
            </p:grpSpPr>
            <p:pic>
              <p:nvPicPr>
                <p:cNvPr id="85" name="Picture 84">
                  <a:extLst>
                    <a:ext uri="{FF2B5EF4-FFF2-40B4-BE49-F238E27FC236}">
                      <a16:creationId xmlns:a16="http://schemas.microsoft.com/office/drawing/2014/main" id="{78DB19E7-E5B6-24EE-BF06-98A9E82F73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1" y="4587100"/>
                  <a:ext cx="830994" cy="830996"/>
                </a:xfrm>
                <a:prstGeom prst="rect">
                  <a:avLst/>
                </a:prstGeom>
              </p:spPr>
            </p:pic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F81CC9D0-BDAC-9B78-9549-F88524808B00}"/>
                    </a:ext>
                  </a:extLst>
                </p:cNvPr>
                <p:cNvSpPr txBox="1"/>
                <p:nvPr/>
              </p:nvSpPr>
              <p:spPr>
                <a:xfrm>
                  <a:off x="336349" y="5305006"/>
                  <a:ext cx="903885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https://jmp.sh/8q0BdIWW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7E8BA4A9-2898-3592-B5DE-59C9B59CFA36}"/>
                    </a:ext>
                  </a:extLst>
                </p:cNvPr>
                <p:cNvSpPr txBox="1"/>
                <p:nvPr/>
              </p:nvSpPr>
              <p:spPr>
                <a:xfrm>
                  <a:off x="389727" y="4435512"/>
                  <a:ext cx="764472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Español</a:t>
                  </a:r>
                  <a:endParaRPr lang="en-GB" sz="450" dirty="0"/>
                </a:p>
              </p:txBody>
            </p:sp>
          </p:grpSp>
        </p:grpSp>
      </p:grpSp>
      <p:sp>
        <p:nvSpPr>
          <p:cNvPr id="63" name="Clear hot - centre">
            <a:extLst>
              <a:ext uri="{FF2B5EF4-FFF2-40B4-BE49-F238E27FC236}">
                <a16:creationId xmlns:a16="http://schemas.microsoft.com/office/drawing/2014/main" id="{E9CE2293-A71F-D158-4539-B7850F8F5710}"/>
              </a:ext>
            </a:extLst>
          </p:cNvPr>
          <p:cNvSpPr/>
          <p:nvPr/>
        </p:nvSpPr>
        <p:spPr>
          <a:xfrm>
            <a:off x="5236495" y="2702457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Clear hot - jhove">
            <a:extLst>
              <a:ext uri="{FF2B5EF4-FFF2-40B4-BE49-F238E27FC236}">
                <a16:creationId xmlns:a16="http://schemas.microsoft.com/office/drawing/2014/main" id="{5115888D-2CDF-F1A0-3B78-5D2EFBC23242}"/>
              </a:ext>
            </a:extLst>
          </p:cNvPr>
          <p:cNvSpPr/>
          <p:nvPr/>
        </p:nvSpPr>
        <p:spPr>
          <a:xfrm>
            <a:off x="5155035" y="101715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Clear hot - viper">
            <a:extLst>
              <a:ext uri="{FF2B5EF4-FFF2-40B4-BE49-F238E27FC236}">
                <a16:creationId xmlns:a16="http://schemas.microsoft.com/office/drawing/2014/main" id="{281422D8-F8D2-E428-67F0-48AA2E587EC7}"/>
              </a:ext>
            </a:extLst>
          </p:cNvPr>
          <p:cNvSpPr/>
          <p:nvPr/>
        </p:nvSpPr>
        <p:spPr>
          <a:xfrm>
            <a:off x="7766253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Clear hot - vera">
            <a:extLst>
              <a:ext uri="{FF2B5EF4-FFF2-40B4-BE49-F238E27FC236}">
                <a16:creationId xmlns:a16="http://schemas.microsoft.com/office/drawing/2014/main" id="{7A075140-3A4C-C995-C061-B51CF3B052BE}"/>
              </a:ext>
            </a:extLst>
          </p:cNvPr>
          <p:cNvSpPr/>
          <p:nvPr/>
        </p:nvSpPr>
        <p:spPr>
          <a:xfrm>
            <a:off x="6848637" y="4955162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7C36CCF1-8EAF-5E58-F776-8EBD1E7132EF}"/>
              </a:ext>
            </a:extLst>
          </p:cNvPr>
          <p:cNvPicPr>
            <a:picLocks noChangeAspect="1"/>
          </p:cNvPicPr>
          <p:nvPr/>
        </p:nvPicPr>
        <p:blipFill rotWithShape="1"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 l="26944" t="10248" r="25149" b="28269"/>
          <a:stretch/>
        </p:blipFill>
        <p:spPr>
          <a:xfrm>
            <a:off x="851506" y="6258699"/>
            <a:ext cx="337560" cy="541531"/>
          </a:xfrm>
          <a:prstGeom prst="rect">
            <a:avLst/>
          </a:prstGeom>
        </p:spPr>
      </p:pic>
      <p:sp>
        <p:nvSpPr>
          <p:cNvPr id="2" name="Hover-off">
            <a:hlinkClick r:id="" action="ppaction://hlinkshowjump?jump=firstslide"/>
            <a:hlinkHover r:id="" action="ppaction://hlinkshowjump?jump=firstslide"/>
            <a:extLst>
              <a:ext uri="{FF2B5EF4-FFF2-40B4-BE49-F238E27FC236}">
                <a16:creationId xmlns:a16="http://schemas.microsoft.com/office/drawing/2014/main" id="{CE1F3897-3687-07B2-2EE3-875977B5EB57}"/>
              </a:ext>
            </a:extLst>
          </p:cNvPr>
          <p:cNvSpPr/>
          <p:nvPr/>
        </p:nvSpPr>
        <p:spPr>
          <a:xfrm>
            <a:off x="0" y="-1"/>
            <a:ext cx="12171543" cy="687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Clear hot - fido">
            <a:extLst>
              <a:ext uri="{FF2B5EF4-FFF2-40B4-BE49-F238E27FC236}">
                <a16:creationId xmlns:a16="http://schemas.microsoft.com/office/drawing/2014/main" id="{74AB16A4-BAFA-3273-EA4E-80AC74FD2816}"/>
              </a:ext>
            </a:extLst>
          </p:cNvPr>
          <p:cNvSpPr/>
          <p:nvPr/>
        </p:nvSpPr>
        <p:spPr>
          <a:xfrm>
            <a:off x="2705325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Clear hot - jplyser">
            <a:extLst>
              <a:ext uri="{FF2B5EF4-FFF2-40B4-BE49-F238E27FC236}">
                <a16:creationId xmlns:a16="http://schemas.microsoft.com/office/drawing/2014/main" id="{328CAF41-13D3-6D8C-37B6-E213AD7D54F1}"/>
              </a:ext>
            </a:extLst>
          </p:cNvPr>
          <p:cNvSpPr/>
          <p:nvPr/>
        </p:nvSpPr>
        <p:spPr>
          <a:xfrm>
            <a:off x="3676423" y="4913898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1" name="Hover hot">
            <a:extLst>
              <a:ext uri="{FF2B5EF4-FFF2-40B4-BE49-F238E27FC236}">
                <a16:creationId xmlns:a16="http://schemas.microsoft.com/office/drawing/2014/main" id="{31E59C19-2215-82D7-29BE-04DC701C9D9F}"/>
              </a:ext>
            </a:extLst>
          </p:cNvPr>
          <p:cNvGrpSpPr/>
          <p:nvPr/>
        </p:nvGrpSpPr>
        <p:grpSpPr>
          <a:xfrm>
            <a:off x="3676423" y="4941017"/>
            <a:ext cx="1719010" cy="1916983"/>
            <a:chOff x="10351247" y="4117788"/>
            <a:chExt cx="1300309" cy="1300309"/>
          </a:xfrm>
        </p:grpSpPr>
        <p:sp>
          <p:nvSpPr>
            <p:cNvPr id="92" name="Oval 91">
              <a:hlinkClick r:id="rId30" action="ppaction://hlinksldjump"/>
              <a:extLst>
                <a:ext uri="{FF2B5EF4-FFF2-40B4-BE49-F238E27FC236}">
                  <a16:creationId xmlns:a16="http://schemas.microsoft.com/office/drawing/2014/main" id="{005FD584-388B-DAC8-AE4A-5CF7058EECFC}"/>
                </a:ext>
              </a:extLst>
            </p:cNvPr>
            <p:cNvSpPr/>
            <p:nvPr/>
          </p:nvSpPr>
          <p:spPr>
            <a:xfrm>
              <a:off x="10351247" y="4117788"/>
              <a:ext cx="1300309" cy="1300309"/>
            </a:xfrm>
            <a:prstGeom prst="ellipse">
              <a:avLst/>
            </a:prstGeom>
            <a:solidFill>
              <a:schemeClr val="bg1">
                <a:lumMod val="85000"/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3" name="Graphic 92">
              <a:extLst>
                <a:ext uri="{FF2B5EF4-FFF2-40B4-BE49-F238E27FC236}">
                  <a16:creationId xmlns:a16="http://schemas.microsoft.com/office/drawing/2014/main" id="{FEAEF02F-4713-3E56-C424-E5D8DAFF51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1">
              <a:extLs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rcRect l="13697" t="8824" r="13041" b="28444"/>
            <a:stretch/>
          </p:blipFill>
          <p:spPr>
            <a:xfrm>
              <a:off x="10593899" y="4331764"/>
              <a:ext cx="815004" cy="872356"/>
            </a:xfrm>
            <a:prstGeom prst="rect">
              <a:avLst/>
            </a:prstGeom>
          </p:spPr>
        </p:pic>
      </p:grpSp>
      <p:sp>
        <p:nvSpPr>
          <p:cNvPr id="100" name="Title 99">
            <a:extLst>
              <a:ext uri="{FF2B5EF4-FFF2-40B4-BE49-F238E27FC236}">
                <a16:creationId xmlns:a16="http://schemas.microsoft.com/office/drawing/2014/main" id="{DED9CBF1-6837-D962-C6F1-D5A817DD7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2" y="-495416"/>
            <a:ext cx="1719010" cy="455309"/>
          </a:xfrm>
        </p:spPr>
        <p:txBody>
          <a:bodyPr>
            <a:normAutofit/>
          </a:bodyPr>
          <a:lstStyle/>
          <a:p>
            <a:r>
              <a:rPr lang="en-GB" sz="1600" dirty="0"/>
              <a:t>Hover - </a:t>
            </a:r>
            <a:r>
              <a:rPr lang="en-GB" sz="1600" dirty="0" err="1"/>
              <a:t>jpylyzer</a:t>
            </a:r>
            <a:endParaRPr lang="en-GB" dirty="0"/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144DA183-38B6-69BF-BA5A-32ADAD1D5077}"/>
              </a:ext>
            </a:extLst>
          </p:cNvPr>
          <p:cNvSpPr/>
          <p:nvPr/>
        </p:nvSpPr>
        <p:spPr>
          <a:xfrm>
            <a:off x="9114876" y="3445246"/>
            <a:ext cx="2705664" cy="3307484"/>
          </a:xfrm>
          <a:prstGeom prst="round2Diag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Description: </a:t>
            </a:r>
            <a:r>
              <a:rPr lang="en-GB" dirty="0">
                <a:solidFill>
                  <a:schemeClr val="tx1"/>
                </a:solidFill>
              </a:rPr>
              <a:t>Opensource validator and feature extractor for JP2 images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Latest release: </a:t>
            </a:r>
            <a:r>
              <a:rPr lang="en-GB" dirty="0">
                <a:solidFill>
                  <a:schemeClr val="tx1"/>
                </a:solidFill>
              </a:rPr>
              <a:t>2.2 Release (January, 2024)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Downloads: </a:t>
            </a:r>
            <a:r>
              <a:rPr lang="en-GB" dirty="0">
                <a:solidFill>
                  <a:schemeClr val="tx1"/>
                </a:solidFill>
              </a:rPr>
              <a:t>6,115</a:t>
            </a:r>
          </a:p>
        </p:txBody>
      </p:sp>
    </p:spTree>
    <p:extLst>
      <p:ext uri="{BB962C8B-B14F-4D97-AF65-F5344CB8AC3E}">
        <p14:creationId xmlns:p14="http://schemas.microsoft.com/office/powerpoint/2010/main" val="82406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784BEF0A-9AE0-4E54-5D06-894248DE08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2624224" y="-8773543"/>
            <a:ext cx="13953744" cy="179405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8262A7-2987-3831-D80B-35A9FE08F52F}"/>
              </a:ext>
            </a:extLst>
          </p:cNvPr>
          <p:cNvSpPr txBox="1"/>
          <p:nvPr/>
        </p:nvSpPr>
        <p:spPr>
          <a:xfrm>
            <a:off x="104503" y="-378"/>
            <a:ext cx="5085806" cy="830997"/>
          </a:xfrm>
          <a:prstGeom prst="rect">
            <a:avLst/>
          </a:prstGeom>
          <a:noFill/>
          <a:effectLst>
            <a:outerShdw blurRad="50800" dist="127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2400" b="1" dirty="0"/>
              <a:t>The Open Preservation Foundation Family Tree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0388D4B-BFF1-6EE3-C47B-8A3696C390BB}"/>
              </a:ext>
            </a:extLst>
          </p:cNvPr>
          <p:cNvSpPr/>
          <p:nvPr/>
        </p:nvSpPr>
        <p:spPr>
          <a:xfrm>
            <a:off x="6248400" y="-4468942"/>
            <a:ext cx="9211390" cy="14342798"/>
          </a:xfrm>
          <a:custGeom>
            <a:avLst/>
            <a:gdLst>
              <a:gd name="connsiteX0" fmla="*/ 2214303 w 2314302"/>
              <a:gd name="connsiteY0" fmla="*/ 1331199 h 3603535"/>
              <a:gd name="connsiteX1" fmla="*/ 2179097 w 2314302"/>
              <a:gd name="connsiteY1" fmla="*/ 1393956 h 3603535"/>
              <a:gd name="connsiteX2" fmla="*/ 2139063 w 2314302"/>
              <a:gd name="connsiteY2" fmla="*/ 1453759 h 3603535"/>
              <a:gd name="connsiteX3" fmla="*/ 2094464 w 2314302"/>
              <a:gd name="connsiteY3" fmla="*/ 1510249 h 3603535"/>
              <a:gd name="connsiteX4" fmla="*/ 2045591 w 2314302"/>
              <a:gd name="connsiteY4" fmla="*/ 1563050 h 3603535"/>
              <a:gd name="connsiteX5" fmla="*/ 1992700 w 2314302"/>
              <a:gd name="connsiteY5" fmla="*/ 1611863 h 3603535"/>
              <a:gd name="connsiteX6" fmla="*/ 1936121 w 2314302"/>
              <a:gd name="connsiteY6" fmla="*/ 1656350 h 3603535"/>
              <a:gd name="connsiteX7" fmla="*/ 1876265 w 2314302"/>
              <a:gd name="connsiteY7" fmla="*/ 1696294 h 3603535"/>
              <a:gd name="connsiteX8" fmla="*/ 1813418 w 2314302"/>
              <a:gd name="connsiteY8" fmla="*/ 1731380 h 3603535"/>
              <a:gd name="connsiteX9" fmla="*/ 1748022 w 2314302"/>
              <a:gd name="connsiteY9" fmla="*/ 1761427 h 3603535"/>
              <a:gd name="connsiteX10" fmla="*/ 1680489 w 2314302"/>
              <a:gd name="connsiteY10" fmla="*/ 1786257 h 3603535"/>
              <a:gd name="connsiteX11" fmla="*/ 1611202 w 2314302"/>
              <a:gd name="connsiteY11" fmla="*/ 1805704 h 3603535"/>
              <a:gd name="connsiteX12" fmla="*/ 1540596 w 2314302"/>
              <a:gd name="connsiteY12" fmla="*/ 1819641 h 3603535"/>
              <a:gd name="connsiteX13" fmla="*/ 1469112 w 2314302"/>
              <a:gd name="connsiteY13" fmla="*/ 1827985 h 3603535"/>
              <a:gd name="connsiteX14" fmla="*/ 1397186 w 2314302"/>
              <a:gd name="connsiteY14" fmla="*/ 1830714 h 3603535"/>
              <a:gd name="connsiteX15" fmla="*/ 1325298 w 2314302"/>
              <a:gd name="connsiteY15" fmla="*/ 1827753 h 3603535"/>
              <a:gd name="connsiteX16" fmla="*/ 1253837 w 2314302"/>
              <a:gd name="connsiteY16" fmla="*/ 1819176 h 3603535"/>
              <a:gd name="connsiteX17" fmla="*/ 1327082 w 2314302"/>
              <a:gd name="connsiteY17" fmla="*/ 1675707 h 3603535"/>
              <a:gd name="connsiteX18" fmla="*/ 1373998 w 2314302"/>
              <a:gd name="connsiteY18" fmla="*/ 1678721 h 3603535"/>
              <a:gd name="connsiteX19" fmla="*/ 1420997 w 2314302"/>
              <a:gd name="connsiteY19" fmla="*/ 1678841 h 3603535"/>
              <a:gd name="connsiteX20" fmla="*/ 1467913 w 2314302"/>
              <a:gd name="connsiteY20" fmla="*/ 1676059 h 3603535"/>
              <a:gd name="connsiteX21" fmla="*/ 1514567 w 2314302"/>
              <a:gd name="connsiteY21" fmla="*/ 1670407 h 3603535"/>
              <a:gd name="connsiteX22" fmla="*/ 1560808 w 2314302"/>
              <a:gd name="connsiteY22" fmla="*/ 1661913 h 3603535"/>
              <a:gd name="connsiteX23" fmla="*/ 1606404 w 2314302"/>
              <a:gd name="connsiteY23" fmla="*/ 1650577 h 3603535"/>
              <a:gd name="connsiteX24" fmla="*/ 1651236 w 2314302"/>
              <a:gd name="connsiteY24" fmla="*/ 1636468 h 3603535"/>
              <a:gd name="connsiteX25" fmla="*/ 1695108 w 2314302"/>
              <a:gd name="connsiteY25" fmla="*/ 1619630 h 3603535"/>
              <a:gd name="connsiteX26" fmla="*/ 1737894 w 2314302"/>
              <a:gd name="connsiteY26" fmla="*/ 1600093 h 3603535"/>
              <a:gd name="connsiteX27" fmla="*/ 1779359 w 2314302"/>
              <a:gd name="connsiteY27" fmla="*/ 1578014 h 3603535"/>
              <a:gd name="connsiteX28" fmla="*/ 1819393 w 2314302"/>
              <a:gd name="connsiteY28" fmla="*/ 1553387 h 3603535"/>
              <a:gd name="connsiteX29" fmla="*/ 1857845 w 2314302"/>
              <a:gd name="connsiteY29" fmla="*/ 1526353 h 3603535"/>
              <a:gd name="connsiteX30" fmla="*/ 1894565 w 2314302"/>
              <a:gd name="connsiteY30" fmla="*/ 1497010 h 3603535"/>
              <a:gd name="connsiteX31" fmla="*/ 1929418 w 2314302"/>
              <a:gd name="connsiteY31" fmla="*/ 1465470 h 3603535"/>
              <a:gd name="connsiteX32" fmla="*/ 1962240 w 2314302"/>
              <a:gd name="connsiteY32" fmla="*/ 1431853 h 3603535"/>
              <a:gd name="connsiteX33" fmla="*/ 1992962 w 2314302"/>
              <a:gd name="connsiteY33" fmla="*/ 1396273 h 3603535"/>
              <a:gd name="connsiteX34" fmla="*/ 2021429 w 2314302"/>
              <a:gd name="connsiteY34" fmla="*/ 1358871 h 3603535"/>
              <a:gd name="connsiteX35" fmla="*/ 2047548 w 2314302"/>
              <a:gd name="connsiteY35" fmla="*/ 1319774 h 3603535"/>
              <a:gd name="connsiteX36" fmla="*/ 2071186 w 2314302"/>
              <a:gd name="connsiteY36" fmla="*/ 1279155 h 3603535"/>
              <a:gd name="connsiteX37" fmla="*/ 2092327 w 2314302"/>
              <a:gd name="connsiteY37" fmla="*/ 1237195 h 3603535"/>
              <a:gd name="connsiteX38" fmla="*/ 2110808 w 2314302"/>
              <a:gd name="connsiteY38" fmla="*/ 1193967 h 3603535"/>
              <a:gd name="connsiteX39" fmla="*/ 2126618 w 2314302"/>
              <a:gd name="connsiteY39" fmla="*/ 1149720 h 3603535"/>
              <a:gd name="connsiteX40" fmla="*/ 2139678 w 2314302"/>
              <a:gd name="connsiteY40" fmla="*/ 1104559 h 3603535"/>
              <a:gd name="connsiteX41" fmla="*/ 2149934 w 2314302"/>
              <a:gd name="connsiteY41" fmla="*/ 1058700 h 3603535"/>
              <a:gd name="connsiteX42" fmla="*/ 2157341 w 2314302"/>
              <a:gd name="connsiteY42" fmla="*/ 1012286 h 3603535"/>
              <a:gd name="connsiteX43" fmla="*/ 2161876 w 2314302"/>
              <a:gd name="connsiteY43" fmla="*/ 965490 h 3603535"/>
              <a:gd name="connsiteX44" fmla="*/ 2163548 w 2314302"/>
              <a:gd name="connsiteY44" fmla="*/ 918514 h 3603535"/>
              <a:gd name="connsiteX45" fmla="*/ 2162319 w 2314302"/>
              <a:gd name="connsiteY45" fmla="*/ 871538 h 3603535"/>
              <a:gd name="connsiteX46" fmla="*/ 2158188 w 2314302"/>
              <a:gd name="connsiteY46" fmla="*/ 824712 h 3603535"/>
              <a:gd name="connsiteX47" fmla="*/ 2151193 w 2314302"/>
              <a:gd name="connsiteY47" fmla="*/ 778238 h 3603535"/>
              <a:gd name="connsiteX48" fmla="*/ 2141380 w 2314302"/>
              <a:gd name="connsiteY48" fmla="*/ 732289 h 3603535"/>
              <a:gd name="connsiteX49" fmla="*/ 2128725 w 2314302"/>
              <a:gd name="connsiteY49" fmla="*/ 687015 h 3603535"/>
              <a:gd name="connsiteX50" fmla="*/ 2113326 w 2314302"/>
              <a:gd name="connsiteY50" fmla="*/ 642588 h 3603535"/>
              <a:gd name="connsiteX51" fmla="*/ 2095229 w 2314302"/>
              <a:gd name="connsiteY51" fmla="*/ 599218 h 3603535"/>
              <a:gd name="connsiteX52" fmla="*/ 2074492 w 2314302"/>
              <a:gd name="connsiteY52" fmla="*/ 557048 h 3603535"/>
              <a:gd name="connsiteX53" fmla="*/ 2051214 w 2314302"/>
              <a:gd name="connsiteY53" fmla="*/ 516227 h 3603535"/>
              <a:gd name="connsiteX54" fmla="*/ 2025469 w 2314302"/>
              <a:gd name="connsiteY54" fmla="*/ 476898 h 3603535"/>
              <a:gd name="connsiteX55" fmla="*/ 1997326 w 2314302"/>
              <a:gd name="connsiteY55" fmla="*/ 439233 h 3603535"/>
              <a:gd name="connsiteX56" fmla="*/ 1966955 w 2314302"/>
              <a:gd name="connsiteY56" fmla="*/ 403390 h 3603535"/>
              <a:gd name="connsiteX57" fmla="*/ 1934426 w 2314302"/>
              <a:gd name="connsiteY57" fmla="*/ 369451 h 3603535"/>
              <a:gd name="connsiteX58" fmla="*/ 1899865 w 2314302"/>
              <a:gd name="connsiteY58" fmla="*/ 337589 h 3603535"/>
              <a:gd name="connsiteX59" fmla="*/ 1863408 w 2314302"/>
              <a:gd name="connsiteY59" fmla="*/ 307924 h 3603535"/>
              <a:gd name="connsiteX60" fmla="*/ 1825218 w 2314302"/>
              <a:gd name="connsiteY60" fmla="*/ 280537 h 3603535"/>
              <a:gd name="connsiteX61" fmla="*/ 1785394 w 2314302"/>
              <a:gd name="connsiteY61" fmla="*/ 255558 h 3603535"/>
              <a:gd name="connsiteX62" fmla="*/ 1744131 w 2314302"/>
              <a:gd name="connsiteY62" fmla="*/ 233067 h 3603535"/>
              <a:gd name="connsiteX63" fmla="*/ 1701548 w 2314302"/>
              <a:gd name="connsiteY63" fmla="*/ 213185 h 3603535"/>
              <a:gd name="connsiteX64" fmla="*/ 1657826 w 2314302"/>
              <a:gd name="connsiteY64" fmla="*/ 195934 h 3603535"/>
              <a:gd name="connsiteX65" fmla="*/ 1613106 w 2314302"/>
              <a:gd name="connsiteY65" fmla="*/ 181412 h 3603535"/>
              <a:gd name="connsiteX66" fmla="*/ 1567600 w 2314302"/>
              <a:gd name="connsiteY66" fmla="*/ 169665 h 3603535"/>
              <a:gd name="connsiteX67" fmla="*/ 1521471 w 2314302"/>
              <a:gd name="connsiteY67" fmla="*/ 160736 h 3603535"/>
              <a:gd name="connsiteX68" fmla="*/ 1474855 w 2314302"/>
              <a:gd name="connsiteY68" fmla="*/ 154641 h 3603535"/>
              <a:gd name="connsiteX69" fmla="*/ 1427969 w 2314302"/>
              <a:gd name="connsiteY69" fmla="*/ 151455 h 3603535"/>
              <a:gd name="connsiteX70" fmla="*/ 1380963 w 2314302"/>
              <a:gd name="connsiteY70" fmla="*/ 151132 h 3603535"/>
              <a:gd name="connsiteX71" fmla="*/ 1334047 w 2314302"/>
              <a:gd name="connsiteY71" fmla="*/ 153704 h 3603535"/>
              <a:gd name="connsiteX72" fmla="*/ 1287371 w 2314302"/>
              <a:gd name="connsiteY72" fmla="*/ 159184 h 3603535"/>
              <a:gd name="connsiteX73" fmla="*/ 1241100 w 2314302"/>
              <a:gd name="connsiteY73" fmla="*/ 167498 h 3603535"/>
              <a:gd name="connsiteX74" fmla="*/ 1195443 w 2314302"/>
              <a:gd name="connsiteY74" fmla="*/ 178654 h 3603535"/>
              <a:gd name="connsiteX75" fmla="*/ 1150551 w 2314302"/>
              <a:gd name="connsiteY75" fmla="*/ 192598 h 3603535"/>
              <a:gd name="connsiteX76" fmla="*/ 1106597 w 2314302"/>
              <a:gd name="connsiteY76" fmla="*/ 209264 h 3603535"/>
              <a:gd name="connsiteX77" fmla="*/ 1063751 w 2314302"/>
              <a:gd name="connsiteY77" fmla="*/ 228591 h 3603535"/>
              <a:gd name="connsiteX78" fmla="*/ 1022196 w 2314302"/>
              <a:gd name="connsiteY78" fmla="*/ 250520 h 3603535"/>
              <a:gd name="connsiteX79" fmla="*/ 982042 w 2314302"/>
              <a:gd name="connsiteY79" fmla="*/ 274975 h 3603535"/>
              <a:gd name="connsiteX80" fmla="*/ 943508 w 2314302"/>
              <a:gd name="connsiteY80" fmla="*/ 301859 h 3603535"/>
              <a:gd name="connsiteX81" fmla="*/ 906668 w 2314302"/>
              <a:gd name="connsiteY81" fmla="*/ 331029 h 3603535"/>
              <a:gd name="connsiteX82" fmla="*/ 871672 w 2314302"/>
              <a:gd name="connsiteY82" fmla="*/ 362449 h 3603535"/>
              <a:gd name="connsiteX83" fmla="*/ 838693 w 2314302"/>
              <a:gd name="connsiteY83" fmla="*/ 395923 h 3603535"/>
              <a:gd name="connsiteX84" fmla="*/ 807858 w 2314302"/>
              <a:gd name="connsiteY84" fmla="*/ 431384 h 3603535"/>
              <a:gd name="connsiteX85" fmla="*/ 779249 w 2314302"/>
              <a:gd name="connsiteY85" fmla="*/ 468666 h 3603535"/>
              <a:gd name="connsiteX86" fmla="*/ 752980 w 2314302"/>
              <a:gd name="connsiteY86" fmla="*/ 507643 h 3603535"/>
              <a:gd name="connsiteX87" fmla="*/ 729140 w 2314302"/>
              <a:gd name="connsiteY87" fmla="*/ 548179 h 3603535"/>
              <a:gd name="connsiteX88" fmla="*/ 707848 w 2314302"/>
              <a:gd name="connsiteY88" fmla="*/ 590079 h 3603535"/>
              <a:gd name="connsiteX89" fmla="*/ 689196 w 2314302"/>
              <a:gd name="connsiteY89" fmla="*/ 633217 h 3603535"/>
              <a:gd name="connsiteX90" fmla="*/ 673205 w 2314302"/>
              <a:gd name="connsiteY90" fmla="*/ 677412 h 3603535"/>
              <a:gd name="connsiteX91" fmla="*/ 659965 w 2314302"/>
              <a:gd name="connsiteY91" fmla="*/ 722506 h 3603535"/>
              <a:gd name="connsiteX92" fmla="*/ 649544 w 2314302"/>
              <a:gd name="connsiteY92" fmla="*/ 768342 h 3603535"/>
              <a:gd name="connsiteX93" fmla="*/ 641927 w 2314302"/>
              <a:gd name="connsiteY93" fmla="*/ 814726 h 3603535"/>
              <a:gd name="connsiteX94" fmla="*/ 637182 w 2314302"/>
              <a:gd name="connsiteY94" fmla="*/ 861470 h 3603535"/>
              <a:gd name="connsiteX95" fmla="*/ 635338 w 2314302"/>
              <a:gd name="connsiteY95" fmla="*/ 908438 h 3603535"/>
              <a:gd name="connsiteX96" fmla="*/ 636395 w 2314302"/>
              <a:gd name="connsiteY96" fmla="*/ 955444 h 3603535"/>
              <a:gd name="connsiteX97" fmla="*/ 640316 w 2314302"/>
              <a:gd name="connsiteY97" fmla="*/ 1002270 h 3603535"/>
              <a:gd name="connsiteX98" fmla="*/ 647115 w 2314302"/>
              <a:gd name="connsiteY98" fmla="*/ 1048774 h 3603535"/>
              <a:gd name="connsiteX99" fmla="*/ 656749 w 2314302"/>
              <a:gd name="connsiteY99" fmla="*/ 1094782 h 3603535"/>
              <a:gd name="connsiteX100" fmla="*/ 669224 w 2314302"/>
              <a:gd name="connsiteY100" fmla="*/ 1140087 h 3603535"/>
              <a:gd name="connsiteX101" fmla="*/ 684420 w 2314302"/>
              <a:gd name="connsiteY101" fmla="*/ 1184566 h 3603535"/>
              <a:gd name="connsiteX102" fmla="*/ 702375 w 2314302"/>
              <a:gd name="connsiteY102" fmla="*/ 1228026 h 3603535"/>
              <a:gd name="connsiteX103" fmla="*/ 722932 w 2314302"/>
              <a:gd name="connsiteY103" fmla="*/ 1270286 h 3603535"/>
              <a:gd name="connsiteX104" fmla="*/ 746038 w 2314302"/>
              <a:gd name="connsiteY104" fmla="*/ 1311197 h 3603535"/>
              <a:gd name="connsiteX105" fmla="*/ 771632 w 2314302"/>
              <a:gd name="connsiteY105" fmla="*/ 1350616 h 3603535"/>
              <a:gd name="connsiteX106" fmla="*/ 799596 w 2314302"/>
              <a:gd name="connsiteY106" fmla="*/ 1388393 h 3603535"/>
              <a:gd name="connsiteX107" fmla="*/ 829854 w 2314302"/>
              <a:gd name="connsiteY107" fmla="*/ 1424386 h 3603535"/>
              <a:gd name="connsiteX108" fmla="*/ 862241 w 2314302"/>
              <a:gd name="connsiteY108" fmla="*/ 1458445 h 3603535"/>
              <a:gd name="connsiteX109" fmla="*/ 896652 w 2314302"/>
              <a:gd name="connsiteY109" fmla="*/ 1490420 h 3603535"/>
              <a:gd name="connsiteX110" fmla="*/ 932990 w 2314302"/>
              <a:gd name="connsiteY110" fmla="*/ 1520265 h 3603535"/>
              <a:gd name="connsiteX111" fmla="*/ 971089 w 2314302"/>
              <a:gd name="connsiteY111" fmla="*/ 1547794 h 3603535"/>
              <a:gd name="connsiteX112" fmla="*/ 1010800 w 2314302"/>
              <a:gd name="connsiteY112" fmla="*/ 1572916 h 3603535"/>
              <a:gd name="connsiteX113" fmla="*/ 1051974 w 2314302"/>
              <a:gd name="connsiteY113" fmla="*/ 1595580 h 3603535"/>
              <a:gd name="connsiteX114" fmla="*/ 1121381 w 2314302"/>
              <a:gd name="connsiteY114" fmla="*/ 1626774 h 3603535"/>
              <a:gd name="connsiteX115" fmla="*/ 1052296 w 2314302"/>
              <a:gd name="connsiteY115" fmla="*/ 1762245 h 3603535"/>
              <a:gd name="connsiteX116" fmla="*/ 112777 w 2314302"/>
              <a:gd name="connsiteY116" fmla="*/ 3603536 h 3603535"/>
              <a:gd name="connsiteX117" fmla="*/ 0 w 2314302"/>
              <a:gd name="connsiteY117" fmla="*/ 3490617 h 3603535"/>
              <a:gd name="connsiteX118" fmla="*/ 916976 w 2314302"/>
              <a:gd name="connsiteY118" fmla="*/ 1693452 h 3603535"/>
              <a:gd name="connsiteX119" fmla="*/ 880368 w 2314302"/>
              <a:gd name="connsiteY119" fmla="*/ 1669560 h 3603535"/>
              <a:gd name="connsiteX120" fmla="*/ 844900 w 2314302"/>
              <a:gd name="connsiteY120" fmla="*/ 1643935 h 3603535"/>
              <a:gd name="connsiteX121" fmla="*/ 810729 w 2314302"/>
              <a:gd name="connsiteY121" fmla="*/ 1616609 h 3603535"/>
              <a:gd name="connsiteX122" fmla="*/ 777900 w 2314302"/>
              <a:gd name="connsiteY122" fmla="*/ 1587738 h 3603535"/>
              <a:gd name="connsiteX123" fmla="*/ 746473 w 2314302"/>
              <a:gd name="connsiteY123" fmla="*/ 1557278 h 3603535"/>
              <a:gd name="connsiteX124" fmla="*/ 716545 w 2314302"/>
              <a:gd name="connsiteY124" fmla="*/ 1525386 h 3603535"/>
              <a:gd name="connsiteX125" fmla="*/ 688199 w 2314302"/>
              <a:gd name="connsiteY125" fmla="*/ 1492091 h 3603535"/>
              <a:gd name="connsiteX126" fmla="*/ 661464 w 2314302"/>
              <a:gd name="connsiteY126" fmla="*/ 1457478 h 3603535"/>
              <a:gd name="connsiteX127" fmla="*/ 636395 w 2314302"/>
              <a:gd name="connsiteY127" fmla="*/ 1421628 h 3603535"/>
              <a:gd name="connsiteX128" fmla="*/ 613086 w 2314302"/>
              <a:gd name="connsiteY128" fmla="*/ 1384615 h 3603535"/>
              <a:gd name="connsiteX129" fmla="*/ 591555 w 2314302"/>
              <a:gd name="connsiteY129" fmla="*/ 1346545 h 3603535"/>
              <a:gd name="connsiteX130" fmla="*/ 571853 w 2314302"/>
              <a:gd name="connsiteY130" fmla="*/ 1307479 h 3603535"/>
              <a:gd name="connsiteX131" fmla="*/ 554071 w 2314302"/>
              <a:gd name="connsiteY131" fmla="*/ 1267535 h 3603535"/>
              <a:gd name="connsiteX132" fmla="*/ 538199 w 2314302"/>
              <a:gd name="connsiteY132" fmla="*/ 1226767 h 3603535"/>
              <a:gd name="connsiteX133" fmla="*/ 524322 w 2314302"/>
              <a:gd name="connsiteY133" fmla="*/ 1185271 h 3603535"/>
              <a:gd name="connsiteX134" fmla="*/ 512402 w 2314302"/>
              <a:gd name="connsiteY134" fmla="*/ 1143190 h 3603535"/>
              <a:gd name="connsiteX135" fmla="*/ 502529 w 2314302"/>
              <a:gd name="connsiteY135" fmla="*/ 1100578 h 3603535"/>
              <a:gd name="connsiteX136" fmla="*/ 494710 w 2314302"/>
              <a:gd name="connsiteY136" fmla="*/ 1057530 h 3603535"/>
              <a:gd name="connsiteX137" fmla="*/ 488944 w 2314302"/>
              <a:gd name="connsiteY137" fmla="*/ 1014190 h 3603535"/>
              <a:gd name="connsiteX138" fmla="*/ 485256 w 2314302"/>
              <a:gd name="connsiteY138" fmla="*/ 970610 h 3603535"/>
              <a:gd name="connsiteX139" fmla="*/ 483674 w 2314302"/>
              <a:gd name="connsiteY139" fmla="*/ 926888 h 3603535"/>
              <a:gd name="connsiteX140" fmla="*/ 484139 w 2314302"/>
              <a:gd name="connsiteY140" fmla="*/ 883136 h 3603535"/>
              <a:gd name="connsiteX141" fmla="*/ 486718 w 2314302"/>
              <a:gd name="connsiteY141" fmla="*/ 839473 h 3603535"/>
              <a:gd name="connsiteX142" fmla="*/ 491403 w 2314302"/>
              <a:gd name="connsiteY142" fmla="*/ 795984 h 3603535"/>
              <a:gd name="connsiteX143" fmla="*/ 498136 w 2314302"/>
              <a:gd name="connsiteY143" fmla="*/ 752764 h 3603535"/>
              <a:gd name="connsiteX144" fmla="*/ 506922 w 2314302"/>
              <a:gd name="connsiteY144" fmla="*/ 709918 h 3603535"/>
              <a:gd name="connsiteX145" fmla="*/ 517763 w 2314302"/>
              <a:gd name="connsiteY145" fmla="*/ 667538 h 3603535"/>
              <a:gd name="connsiteX146" fmla="*/ 530590 w 2314302"/>
              <a:gd name="connsiteY146" fmla="*/ 625720 h 3603535"/>
              <a:gd name="connsiteX147" fmla="*/ 545434 w 2314302"/>
              <a:gd name="connsiteY147" fmla="*/ 584577 h 3603535"/>
              <a:gd name="connsiteX148" fmla="*/ 562182 w 2314302"/>
              <a:gd name="connsiteY148" fmla="*/ 544191 h 3603535"/>
              <a:gd name="connsiteX149" fmla="*/ 580872 w 2314302"/>
              <a:gd name="connsiteY149" fmla="*/ 504629 h 3603535"/>
              <a:gd name="connsiteX150" fmla="*/ 601429 w 2314302"/>
              <a:gd name="connsiteY150" fmla="*/ 466035 h 3603535"/>
              <a:gd name="connsiteX151" fmla="*/ 623800 w 2314302"/>
              <a:gd name="connsiteY151" fmla="*/ 428430 h 3603535"/>
              <a:gd name="connsiteX152" fmla="*/ 647962 w 2314302"/>
              <a:gd name="connsiteY152" fmla="*/ 391972 h 3603535"/>
              <a:gd name="connsiteX153" fmla="*/ 673819 w 2314302"/>
              <a:gd name="connsiteY153" fmla="*/ 356684 h 3603535"/>
              <a:gd name="connsiteX154" fmla="*/ 701318 w 2314302"/>
              <a:gd name="connsiteY154" fmla="*/ 322678 h 3603535"/>
              <a:gd name="connsiteX155" fmla="*/ 730429 w 2314302"/>
              <a:gd name="connsiteY155" fmla="*/ 290029 h 3603535"/>
              <a:gd name="connsiteX156" fmla="*/ 761062 w 2314302"/>
              <a:gd name="connsiteY156" fmla="*/ 258811 h 3603535"/>
              <a:gd name="connsiteX157" fmla="*/ 793156 w 2314302"/>
              <a:gd name="connsiteY157" fmla="*/ 229086 h 3603535"/>
              <a:gd name="connsiteX158" fmla="*/ 826630 w 2314302"/>
              <a:gd name="connsiteY158" fmla="*/ 200942 h 3603535"/>
              <a:gd name="connsiteX159" fmla="*/ 861416 w 2314302"/>
              <a:gd name="connsiteY159" fmla="*/ 174410 h 3603535"/>
              <a:gd name="connsiteX160" fmla="*/ 897439 w 2314302"/>
              <a:gd name="connsiteY160" fmla="*/ 149580 h 3603535"/>
              <a:gd name="connsiteX161" fmla="*/ 934571 w 2314302"/>
              <a:gd name="connsiteY161" fmla="*/ 126497 h 3603535"/>
              <a:gd name="connsiteX162" fmla="*/ 972791 w 2314302"/>
              <a:gd name="connsiteY162" fmla="*/ 105213 h 3603535"/>
              <a:gd name="connsiteX163" fmla="*/ 1011977 w 2314302"/>
              <a:gd name="connsiteY163" fmla="*/ 85796 h 3603535"/>
              <a:gd name="connsiteX164" fmla="*/ 1052064 w 2314302"/>
              <a:gd name="connsiteY164" fmla="*/ 68253 h 3603535"/>
              <a:gd name="connsiteX165" fmla="*/ 1092915 w 2314302"/>
              <a:gd name="connsiteY165" fmla="*/ 52645 h 3603535"/>
              <a:gd name="connsiteX166" fmla="*/ 1134470 w 2314302"/>
              <a:gd name="connsiteY166" fmla="*/ 39030 h 3603535"/>
              <a:gd name="connsiteX167" fmla="*/ 1176641 w 2314302"/>
              <a:gd name="connsiteY167" fmla="*/ 27372 h 3603535"/>
              <a:gd name="connsiteX168" fmla="*/ 1219313 w 2314302"/>
              <a:gd name="connsiteY168" fmla="*/ 17769 h 3603535"/>
              <a:gd name="connsiteX169" fmla="*/ 1262421 w 2314302"/>
              <a:gd name="connsiteY169" fmla="*/ 10242 h 3603535"/>
              <a:gd name="connsiteX170" fmla="*/ 1305821 w 2314302"/>
              <a:gd name="connsiteY170" fmla="*/ 4732 h 3603535"/>
              <a:gd name="connsiteX171" fmla="*/ 1349423 w 2314302"/>
              <a:gd name="connsiteY171" fmla="*/ 1336 h 3603535"/>
              <a:gd name="connsiteX172" fmla="*/ 1393146 w 2314302"/>
              <a:gd name="connsiteY172" fmla="*/ 16 h 3603535"/>
              <a:gd name="connsiteX173" fmla="*/ 1436868 w 2314302"/>
              <a:gd name="connsiteY173" fmla="*/ 781 h 3603535"/>
              <a:gd name="connsiteX174" fmla="*/ 1480508 w 2314302"/>
              <a:gd name="connsiteY174" fmla="*/ 3652 h 3603535"/>
              <a:gd name="connsiteX175" fmla="*/ 1523967 w 2314302"/>
              <a:gd name="connsiteY175" fmla="*/ 8570 h 3603535"/>
              <a:gd name="connsiteX176" fmla="*/ 1567157 w 2314302"/>
              <a:gd name="connsiteY176" fmla="*/ 15595 h 3603535"/>
              <a:gd name="connsiteX177" fmla="*/ 1609943 w 2314302"/>
              <a:gd name="connsiteY177" fmla="*/ 24651 h 3603535"/>
              <a:gd name="connsiteX178" fmla="*/ 1652263 w 2314302"/>
              <a:gd name="connsiteY178" fmla="*/ 35747 h 3603535"/>
              <a:gd name="connsiteX179" fmla="*/ 1693991 w 2314302"/>
              <a:gd name="connsiteY179" fmla="*/ 48866 h 3603535"/>
              <a:gd name="connsiteX180" fmla="*/ 1735052 w 2314302"/>
              <a:gd name="connsiteY180" fmla="*/ 63950 h 3603535"/>
              <a:gd name="connsiteX181" fmla="*/ 1775318 w 2314302"/>
              <a:gd name="connsiteY181" fmla="*/ 80991 h 3603535"/>
              <a:gd name="connsiteX182" fmla="*/ 1814767 w 2314302"/>
              <a:gd name="connsiteY182" fmla="*/ 99936 h 3603535"/>
              <a:gd name="connsiteX183" fmla="*/ 1854268 w 2314302"/>
              <a:gd name="connsiteY183" fmla="*/ 121317 h 3603535"/>
              <a:gd name="connsiteX184" fmla="*/ 1892690 w 2314302"/>
              <a:gd name="connsiteY184" fmla="*/ 144602 h 3603535"/>
              <a:gd name="connsiteX185" fmla="*/ 1929913 w 2314302"/>
              <a:gd name="connsiteY185" fmla="*/ 169755 h 3603535"/>
              <a:gd name="connsiteX186" fmla="*/ 1965876 w 2314302"/>
              <a:gd name="connsiteY186" fmla="*/ 196699 h 3603535"/>
              <a:gd name="connsiteX187" fmla="*/ 2000459 w 2314302"/>
              <a:gd name="connsiteY187" fmla="*/ 225367 h 3603535"/>
              <a:gd name="connsiteX188" fmla="*/ 2033581 w 2314302"/>
              <a:gd name="connsiteY188" fmla="*/ 255737 h 3603535"/>
              <a:gd name="connsiteX189" fmla="*/ 2065211 w 2314302"/>
              <a:gd name="connsiteY189" fmla="*/ 287660 h 3603535"/>
              <a:gd name="connsiteX190" fmla="*/ 2095199 w 2314302"/>
              <a:gd name="connsiteY190" fmla="*/ 321096 h 3603535"/>
              <a:gd name="connsiteX191" fmla="*/ 2123514 w 2314302"/>
              <a:gd name="connsiteY191" fmla="*/ 355979 h 3603535"/>
              <a:gd name="connsiteX192" fmla="*/ 2150106 w 2314302"/>
              <a:gd name="connsiteY192" fmla="*/ 392205 h 3603535"/>
              <a:gd name="connsiteX193" fmla="*/ 2174854 w 2314302"/>
              <a:gd name="connsiteY193" fmla="*/ 429689 h 3603535"/>
              <a:gd name="connsiteX194" fmla="*/ 2197750 w 2314302"/>
              <a:gd name="connsiteY194" fmla="*/ 468344 h 3603535"/>
              <a:gd name="connsiteX195" fmla="*/ 2218719 w 2314302"/>
              <a:gd name="connsiteY195" fmla="*/ 508085 h 3603535"/>
              <a:gd name="connsiteX196" fmla="*/ 2237731 w 2314302"/>
              <a:gd name="connsiteY196" fmla="*/ 548794 h 3603535"/>
              <a:gd name="connsiteX197" fmla="*/ 2254711 w 2314302"/>
              <a:gd name="connsiteY197" fmla="*/ 590402 h 3603535"/>
              <a:gd name="connsiteX198" fmla="*/ 2269616 w 2314302"/>
              <a:gd name="connsiteY198" fmla="*/ 632782 h 3603535"/>
              <a:gd name="connsiteX199" fmla="*/ 2282413 w 2314302"/>
              <a:gd name="connsiteY199" fmla="*/ 675860 h 3603535"/>
              <a:gd name="connsiteX200" fmla="*/ 2293103 w 2314302"/>
              <a:gd name="connsiteY200" fmla="*/ 719492 h 3603535"/>
              <a:gd name="connsiteX201" fmla="*/ 2301657 w 2314302"/>
              <a:gd name="connsiteY201" fmla="*/ 763597 h 3603535"/>
              <a:gd name="connsiteX202" fmla="*/ 2308015 w 2314302"/>
              <a:gd name="connsiteY202" fmla="*/ 808084 h 3603535"/>
              <a:gd name="connsiteX203" fmla="*/ 2312168 w 2314302"/>
              <a:gd name="connsiteY203" fmla="*/ 852795 h 3603535"/>
              <a:gd name="connsiteX204" fmla="*/ 2314132 w 2314302"/>
              <a:gd name="connsiteY204" fmla="*/ 897695 h 3603535"/>
              <a:gd name="connsiteX205" fmla="*/ 2313900 w 2314302"/>
              <a:gd name="connsiteY205" fmla="*/ 942617 h 3603535"/>
              <a:gd name="connsiteX206" fmla="*/ 2311441 w 2314302"/>
              <a:gd name="connsiteY206" fmla="*/ 987478 h 3603535"/>
              <a:gd name="connsiteX207" fmla="*/ 2306778 w 2314302"/>
              <a:gd name="connsiteY207" fmla="*/ 1032168 h 3603535"/>
              <a:gd name="connsiteX208" fmla="*/ 2299956 w 2314302"/>
              <a:gd name="connsiteY208" fmla="*/ 1076595 h 3603535"/>
              <a:gd name="connsiteX209" fmla="*/ 2290967 w 2314302"/>
              <a:gd name="connsiteY209" fmla="*/ 1120610 h 3603535"/>
              <a:gd name="connsiteX210" fmla="*/ 2279811 w 2314302"/>
              <a:gd name="connsiteY210" fmla="*/ 1164129 h 3603535"/>
              <a:gd name="connsiteX211" fmla="*/ 2266512 w 2314302"/>
              <a:gd name="connsiteY211" fmla="*/ 1207027 h 3603535"/>
              <a:gd name="connsiteX212" fmla="*/ 2251173 w 2314302"/>
              <a:gd name="connsiteY212" fmla="*/ 1249257 h 3603535"/>
              <a:gd name="connsiteX213" fmla="*/ 2233742 w 2314302"/>
              <a:gd name="connsiteY213" fmla="*/ 1290671 h 3603535"/>
              <a:gd name="connsiteX214" fmla="*/ 2214303 w 2314302"/>
              <a:gd name="connsiteY214" fmla="*/ 1331199 h 3603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2314302" h="3603535">
                <a:moveTo>
                  <a:pt x="2214303" y="1331199"/>
                </a:moveTo>
                <a:cubicBezTo>
                  <a:pt x="2203402" y="1352573"/>
                  <a:pt x="2191662" y="1373489"/>
                  <a:pt x="2179097" y="1393956"/>
                </a:cubicBezTo>
                <a:cubicBezTo>
                  <a:pt x="2166532" y="1414423"/>
                  <a:pt x="2153210" y="1434372"/>
                  <a:pt x="2139063" y="1453759"/>
                </a:cubicBezTo>
                <a:cubicBezTo>
                  <a:pt x="2124954" y="1473169"/>
                  <a:pt x="2110073" y="1492002"/>
                  <a:pt x="2094464" y="1510249"/>
                </a:cubicBezTo>
                <a:cubicBezTo>
                  <a:pt x="2078885" y="1528489"/>
                  <a:pt x="2062572" y="1546092"/>
                  <a:pt x="2045591" y="1563050"/>
                </a:cubicBezTo>
                <a:cubicBezTo>
                  <a:pt x="2028603" y="1580031"/>
                  <a:pt x="2010970" y="1596284"/>
                  <a:pt x="1992700" y="1611863"/>
                </a:cubicBezTo>
                <a:cubicBezTo>
                  <a:pt x="1974423" y="1627442"/>
                  <a:pt x="1955568" y="1642263"/>
                  <a:pt x="1936121" y="1656350"/>
                </a:cubicBezTo>
                <a:cubicBezTo>
                  <a:pt x="1916703" y="1670467"/>
                  <a:pt x="1896731" y="1683759"/>
                  <a:pt x="1876265" y="1696294"/>
                </a:cubicBezTo>
                <a:cubicBezTo>
                  <a:pt x="1855761" y="1708799"/>
                  <a:pt x="1834821" y="1720516"/>
                  <a:pt x="1813418" y="1731380"/>
                </a:cubicBezTo>
                <a:cubicBezTo>
                  <a:pt x="1792006" y="1742243"/>
                  <a:pt x="1770220" y="1752259"/>
                  <a:pt x="1748022" y="1761427"/>
                </a:cubicBezTo>
                <a:cubicBezTo>
                  <a:pt x="1725853" y="1770589"/>
                  <a:pt x="1703332" y="1778850"/>
                  <a:pt x="1680489" y="1786257"/>
                </a:cubicBezTo>
                <a:cubicBezTo>
                  <a:pt x="1657654" y="1793634"/>
                  <a:pt x="1634548" y="1800112"/>
                  <a:pt x="1611202" y="1805704"/>
                </a:cubicBezTo>
                <a:cubicBezTo>
                  <a:pt x="1587834" y="1811267"/>
                  <a:pt x="1564286" y="1815923"/>
                  <a:pt x="1540596" y="1819641"/>
                </a:cubicBezTo>
                <a:cubicBezTo>
                  <a:pt x="1516875" y="1823360"/>
                  <a:pt x="1493035" y="1826141"/>
                  <a:pt x="1469112" y="1827985"/>
                </a:cubicBezTo>
                <a:cubicBezTo>
                  <a:pt x="1445159" y="1829837"/>
                  <a:pt x="1421199" y="1830744"/>
                  <a:pt x="1397186" y="1830714"/>
                </a:cubicBezTo>
                <a:cubicBezTo>
                  <a:pt x="1373174" y="1830654"/>
                  <a:pt x="1349221" y="1829687"/>
                  <a:pt x="1325298" y="1827753"/>
                </a:cubicBezTo>
                <a:cubicBezTo>
                  <a:pt x="1301338" y="1825849"/>
                  <a:pt x="1277527" y="1822985"/>
                  <a:pt x="1253837" y="1819176"/>
                </a:cubicBezTo>
                <a:lnTo>
                  <a:pt x="1327082" y="1675707"/>
                </a:lnTo>
                <a:cubicBezTo>
                  <a:pt x="1342691" y="1677199"/>
                  <a:pt x="1358330" y="1678196"/>
                  <a:pt x="1373998" y="1678721"/>
                </a:cubicBezTo>
                <a:cubicBezTo>
                  <a:pt x="1389660" y="1679253"/>
                  <a:pt x="1405328" y="1679283"/>
                  <a:pt x="1420997" y="1678841"/>
                </a:cubicBezTo>
                <a:cubicBezTo>
                  <a:pt x="1436665" y="1678399"/>
                  <a:pt x="1452304" y="1677461"/>
                  <a:pt x="1467913" y="1676059"/>
                </a:cubicBezTo>
                <a:cubicBezTo>
                  <a:pt x="1483522" y="1674650"/>
                  <a:pt x="1499070" y="1672776"/>
                  <a:pt x="1514567" y="1670407"/>
                </a:cubicBezTo>
                <a:cubicBezTo>
                  <a:pt x="1530055" y="1668060"/>
                  <a:pt x="1545461" y="1665226"/>
                  <a:pt x="1560808" y="1661913"/>
                </a:cubicBezTo>
                <a:cubicBezTo>
                  <a:pt x="1576124" y="1658606"/>
                  <a:pt x="1591320" y="1654828"/>
                  <a:pt x="1606404" y="1650577"/>
                </a:cubicBezTo>
                <a:cubicBezTo>
                  <a:pt x="1621481" y="1646334"/>
                  <a:pt x="1636444" y="1641618"/>
                  <a:pt x="1651236" y="1636468"/>
                </a:cubicBezTo>
                <a:cubicBezTo>
                  <a:pt x="1666028" y="1631280"/>
                  <a:pt x="1680669" y="1625687"/>
                  <a:pt x="1695108" y="1619630"/>
                </a:cubicBezTo>
                <a:cubicBezTo>
                  <a:pt x="1709570" y="1613535"/>
                  <a:pt x="1723837" y="1607035"/>
                  <a:pt x="1737894" y="1600093"/>
                </a:cubicBezTo>
                <a:cubicBezTo>
                  <a:pt x="1751920" y="1593151"/>
                  <a:pt x="1765767" y="1585804"/>
                  <a:pt x="1779359" y="1578014"/>
                </a:cubicBezTo>
                <a:cubicBezTo>
                  <a:pt x="1792943" y="1570195"/>
                  <a:pt x="1806303" y="1561993"/>
                  <a:pt x="1819393" y="1553387"/>
                </a:cubicBezTo>
                <a:cubicBezTo>
                  <a:pt x="1832483" y="1544773"/>
                  <a:pt x="1845310" y="1535754"/>
                  <a:pt x="1857845" y="1526353"/>
                </a:cubicBezTo>
                <a:cubicBezTo>
                  <a:pt x="1870380" y="1516951"/>
                  <a:pt x="1882615" y="1507175"/>
                  <a:pt x="1894565" y="1497010"/>
                </a:cubicBezTo>
                <a:cubicBezTo>
                  <a:pt x="1906515" y="1486851"/>
                  <a:pt x="1918113" y="1476333"/>
                  <a:pt x="1929418" y="1465470"/>
                </a:cubicBezTo>
                <a:cubicBezTo>
                  <a:pt x="1940716" y="1454607"/>
                  <a:pt x="1951639" y="1443391"/>
                  <a:pt x="1962240" y="1431853"/>
                </a:cubicBezTo>
                <a:cubicBezTo>
                  <a:pt x="1972841" y="1420316"/>
                  <a:pt x="1983096" y="1408455"/>
                  <a:pt x="1992962" y="1396273"/>
                </a:cubicBezTo>
                <a:cubicBezTo>
                  <a:pt x="2002829" y="1384090"/>
                  <a:pt x="2012320" y="1371615"/>
                  <a:pt x="2021429" y="1358871"/>
                </a:cubicBezTo>
                <a:cubicBezTo>
                  <a:pt x="2030537" y="1346103"/>
                  <a:pt x="2039234" y="1333073"/>
                  <a:pt x="2047548" y="1319774"/>
                </a:cubicBezTo>
                <a:cubicBezTo>
                  <a:pt x="2055839" y="1306482"/>
                  <a:pt x="2063719" y="1292950"/>
                  <a:pt x="2071186" y="1279155"/>
                </a:cubicBezTo>
                <a:cubicBezTo>
                  <a:pt x="2078683" y="1265398"/>
                  <a:pt x="2085707" y="1251394"/>
                  <a:pt x="2092327" y="1237195"/>
                </a:cubicBezTo>
                <a:cubicBezTo>
                  <a:pt x="2098917" y="1222958"/>
                  <a:pt x="2105095" y="1208556"/>
                  <a:pt x="2110808" y="1193967"/>
                </a:cubicBezTo>
                <a:cubicBezTo>
                  <a:pt x="2116542" y="1179386"/>
                  <a:pt x="2121790" y="1164624"/>
                  <a:pt x="2126618" y="1149720"/>
                </a:cubicBezTo>
                <a:cubicBezTo>
                  <a:pt x="2131424" y="1134786"/>
                  <a:pt x="2135787" y="1119732"/>
                  <a:pt x="2139678" y="1104559"/>
                </a:cubicBezTo>
                <a:cubicBezTo>
                  <a:pt x="2143546" y="1089362"/>
                  <a:pt x="2146973" y="1074076"/>
                  <a:pt x="2149934" y="1058700"/>
                </a:cubicBezTo>
                <a:cubicBezTo>
                  <a:pt x="2152858" y="1043301"/>
                  <a:pt x="2155347" y="1027835"/>
                  <a:pt x="2157341" y="1012286"/>
                </a:cubicBezTo>
                <a:cubicBezTo>
                  <a:pt x="2159335" y="996737"/>
                  <a:pt x="2160857" y="981129"/>
                  <a:pt x="2161876" y="965490"/>
                </a:cubicBezTo>
                <a:cubicBezTo>
                  <a:pt x="2162904" y="949851"/>
                  <a:pt x="2163458" y="934183"/>
                  <a:pt x="2163548" y="918514"/>
                </a:cubicBezTo>
                <a:cubicBezTo>
                  <a:pt x="2163608" y="902845"/>
                  <a:pt x="2163196" y="887177"/>
                  <a:pt x="2162319" y="871538"/>
                </a:cubicBezTo>
                <a:cubicBezTo>
                  <a:pt x="2161412" y="855877"/>
                  <a:pt x="2160032" y="840291"/>
                  <a:pt x="2158188" y="824712"/>
                </a:cubicBezTo>
                <a:cubicBezTo>
                  <a:pt x="2156344" y="809163"/>
                  <a:pt x="2154005" y="793675"/>
                  <a:pt x="2151193" y="778238"/>
                </a:cubicBezTo>
                <a:cubicBezTo>
                  <a:pt x="2148404" y="762802"/>
                  <a:pt x="2145129" y="747493"/>
                  <a:pt x="2141380" y="732289"/>
                </a:cubicBezTo>
                <a:cubicBezTo>
                  <a:pt x="2137632" y="717063"/>
                  <a:pt x="2133411" y="701979"/>
                  <a:pt x="2128725" y="687015"/>
                </a:cubicBezTo>
                <a:cubicBezTo>
                  <a:pt x="2124039" y="672051"/>
                  <a:pt x="2118919" y="657230"/>
                  <a:pt x="2113326" y="642588"/>
                </a:cubicBezTo>
                <a:cubicBezTo>
                  <a:pt x="2107734" y="627947"/>
                  <a:pt x="2101699" y="613507"/>
                  <a:pt x="2095229" y="599218"/>
                </a:cubicBezTo>
                <a:cubicBezTo>
                  <a:pt x="2088751" y="584959"/>
                  <a:pt x="2081846" y="570902"/>
                  <a:pt x="2074492" y="557048"/>
                </a:cubicBezTo>
                <a:cubicBezTo>
                  <a:pt x="2067145" y="543201"/>
                  <a:pt x="2059378" y="529579"/>
                  <a:pt x="2051214" y="516227"/>
                </a:cubicBezTo>
                <a:cubicBezTo>
                  <a:pt x="2043042" y="502845"/>
                  <a:pt x="2034458" y="489755"/>
                  <a:pt x="2025469" y="476898"/>
                </a:cubicBezTo>
                <a:cubicBezTo>
                  <a:pt x="2016480" y="464070"/>
                  <a:pt x="2007109" y="451506"/>
                  <a:pt x="1997326" y="439233"/>
                </a:cubicBezTo>
                <a:cubicBezTo>
                  <a:pt x="1987572" y="426968"/>
                  <a:pt x="1977444" y="415018"/>
                  <a:pt x="1966955" y="403390"/>
                </a:cubicBezTo>
                <a:cubicBezTo>
                  <a:pt x="1956445" y="391732"/>
                  <a:pt x="1945612" y="380434"/>
                  <a:pt x="1934426" y="369451"/>
                </a:cubicBezTo>
                <a:cubicBezTo>
                  <a:pt x="1923233" y="358468"/>
                  <a:pt x="1911725" y="347868"/>
                  <a:pt x="1899865" y="337589"/>
                </a:cubicBezTo>
                <a:cubicBezTo>
                  <a:pt x="1888035" y="327341"/>
                  <a:pt x="1875883" y="317437"/>
                  <a:pt x="1863408" y="307924"/>
                </a:cubicBezTo>
                <a:cubicBezTo>
                  <a:pt x="1850962" y="298403"/>
                  <a:pt x="1838218" y="289264"/>
                  <a:pt x="1825218" y="280537"/>
                </a:cubicBezTo>
                <a:cubicBezTo>
                  <a:pt x="1812188" y="271811"/>
                  <a:pt x="1798918" y="263467"/>
                  <a:pt x="1785394" y="255558"/>
                </a:cubicBezTo>
                <a:cubicBezTo>
                  <a:pt x="1771862" y="247656"/>
                  <a:pt x="1758128" y="240159"/>
                  <a:pt x="1744131" y="233067"/>
                </a:cubicBezTo>
                <a:cubicBezTo>
                  <a:pt x="1730134" y="226012"/>
                  <a:pt x="1715957" y="219362"/>
                  <a:pt x="1701548" y="213185"/>
                </a:cubicBezTo>
                <a:cubicBezTo>
                  <a:pt x="1687139" y="206977"/>
                  <a:pt x="1672587" y="201235"/>
                  <a:pt x="1657826" y="195934"/>
                </a:cubicBezTo>
                <a:cubicBezTo>
                  <a:pt x="1643064" y="190634"/>
                  <a:pt x="1628160" y="185776"/>
                  <a:pt x="1613106" y="181412"/>
                </a:cubicBezTo>
                <a:cubicBezTo>
                  <a:pt x="1598082" y="177019"/>
                  <a:pt x="1582916" y="173091"/>
                  <a:pt x="1567600" y="169665"/>
                </a:cubicBezTo>
                <a:cubicBezTo>
                  <a:pt x="1552314" y="166209"/>
                  <a:pt x="1536938" y="163225"/>
                  <a:pt x="1521471" y="160736"/>
                </a:cubicBezTo>
                <a:cubicBezTo>
                  <a:pt x="1505982" y="158217"/>
                  <a:pt x="1490464" y="156193"/>
                  <a:pt x="1474855" y="154641"/>
                </a:cubicBezTo>
                <a:cubicBezTo>
                  <a:pt x="1459276" y="153089"/>
                  <a:pt x="1443638" y="152039"/>
                  <a:pt x="1427969" y="151455"/>
                </a:cubicBezTo>
                <a:cubicBezTo>
                  <a:pt x="1412300" y="150862"/>
                  <a:pt x="1396632" y="150750"/>
                  <a:pt x="1380963" y="151132"/>
                </a:cubicBezTo>
                <a:cubicBezTo>
                  <a:pt x="1365294" y="151507"/>
                  <a:pt x="1349663" y="152392"/>
                  <a:pt x="1334047" y="153704"/>
                </a:cubicBezTo>
                <a:cubicBezTo>
                  <a:pt x="1318416" y="155053"/>
                  <a:pt x="1302860" y="156868"/>
                  <a:pt x="1287371" y="159184"/>
                </a:cubicBezTo>
                <a:cubicBezTo>
                  <a:pt x="1271852" y="161471"/>
                  <a:pt x="1256446" y="164252"/>
                  <a:pt x="1241100" y="167498"/>
                </a:cubicBezTo>
                <a:cubicBezTo>
                  <a:pt x="1225753" y="170752"/>
                  <a:pt x="1210557" y="174470"/>
                  <a:pt x="1195443" y="178654"/>
                </a:cubicBezTo>
                <a:cubicBezTo>
                  <a:pt x="1180337" y="182844"/>
                  <a:pt x="1165365" y="187470"/>
                  <a:pt x="1150551" y="192598"/>
                </a:cubicBezTo>
                <a:cubicBezTo>
                  <a:pt x="1135730" y="197696"/>
                  <a:pt x="1121088" y="203259"/>
                  <a:pt x="1106597" y="209264"/>
                </a:cubicBezTo>
                <a:cubicBezTo>
                  <a:pt x="1092128" y="215261"/>
                  <a:pt x="1077838" y="221709"/>
                  <a:pt x="1063751" y="228591"/>
                </a:cubicBezTo>
                <a:cubicBezTo>
                  <a:pt x="1049695" y="235473"/>
                  <a:pt x="1035840" y="242790"/>
                  <a:pt x="1022196" y="250520"/>
                </a:cubicBezTo>
                <a:cubicBezTo>
                  <a:pt x="1008574" y="258256"/>
                  <a:pt x="995192" y="266428"/>
                  <a:pt x="982042" y="274975"/>
                </a:cubicBezTo>
                <a:cubicBezTo>
                  <a:pt x="968922" y="283529"/>
                  <a:pt x="956073" y="292488"/>
                  <a:pt x="943508" y="301859"/>
                </a:cubicBezTo>
                <a:cubicBezTo>
                  <a:pt x="930913" y="311200"/>
                  <a:pt x="918640" y="320924"/>
                  <a:pt x="906668" y="331029"/>
                </a:cubicBezTo>
                <a:cubicBezTo>
                  <a:pt x="894687" y="341158"/>
                  <a:pt x="883030" y="351616"/>
                  <a:pt x="871672" y="362449"/>
                </a:cubicBezTo>
                <a:cubicBezTo>
                  <a:pt x="860336" y="373260"/>
                  <a:pt x="849353" y="384445"/>
                  <a:pt x="838693" y="395923"/>
                </a:cubicBezTo>
                <a:cubicBezTo>
                  <a:pt x="828062" y="407431"/>
                  <a:pt x="817784" y="419261"/>
                  <a:pt x="807858" y="431384"/>
                </a:cubicBezTo>
                <a:cubicBezTo>
                  <a:pt x="797932" y="443514"/>
                  <a:pt x="788381" y="455959"/>
                  <a:pt x="779249" y="468666"/>
                </a:cubicBezTo>
                <a:cubicBezTo>
                  <a:pt x="770080" y="481404"/>
                  <a:pt x="761324" y="494381"/>
                  <a:pt x="752980" y="507643"/>
                </a:cubicBezTo>
                <a:cubicBezTo>
                  <a:pt x="744598" y="520912"/>
                  <a:pt x="736666" y="534415"/>
                  <a:pt x="729140" y="548179"/>
                </a:cubicBezTo>
                <a:cubicBezTo>
                  <a:pt x="721613" y="561913"/>
                  <a:pt x="714528" y="575880"/>
                  <a:pt x="707848" y="590079"/>
                </a:cubicBezTo>
                <a:cubicBezTo>
                  <a:pt x="701198" y="604256"/>
                  <a:pt x="694961" y="618635"/>
                  <a:pt x="689196" y="633217"/>
                </a:cubicBezTo>
                <a:cubicBezTo>
                  <a:pt x="683393" y="647776"/>
                  <a:pt x="678063" y="662508"/>
                  <a:pt x="673205" y="677412"/>
                </a:cubicBezTo>
                <a:cubicBezTo>
                  <a:pt x="668347" y="692316"/>
                  <a:pt x="663923" y="707339"/>
                  <a:pt x="659965" y="722506"/>
                </a:cubicBezTo>
                <a:cubicBezTo>
                  <a:pt x="656014" y="737680"/>
                  <a:pt x="652528" y="752936"/>
                  <a:pt x="649544" y="768342"/>
                </a:cubicBezTo>
                <a:cubicBezTo>
                  <a:pt x="646523" y="783719"/>
                  <a:pt x="643981" y="799177"/>
                  <a:pt x="641927" y="814726"/>
                </a:cubicBezTo>
                <a:cubicBezTo>
                  <a:pt x="639881" y="830252"/>
                  <a:pt x="638299" y="845831"/>
                  <a:pt x="637182" y="861470"/>
                </a:cubicBezTo>
                <a:cubicBezTo>
                  <a:pt x="636102" y="877108"/>
                  <a:pt x="635487" y="892769"/>
                  <a:pt x="635338" y="908438"/>
                </a:cubicBezTo>
                <a:cubicBezTo>
                  <a:pt x="635225" y="924107"/>
                  <a:pt x="635547" y="939775"/>
                  <a:pt x="636395" y="955444"/>
                </a:cubicBezTo>
                <a:cubicBezTo>
                  <a:pt x="637212" y="971083"/>
                  <a:pt x="638531" y="986691"/>
                  <a:pt x="640316" y="1002270"/>
                </a:cubicBezTo>
                <a:cubicBezTo>
                  <a:pt x="642107" y="1017849"/>
                  <a:pt x="644356" y="1033337"/>
                  <a:pt x="647115" y="1048774"/>
                </a:cubicBezTo>
                <a:cubicBezTo>
                  <a:pt x="649867" y="1064210"/>
                  <a:pt x="653083" y="1079549"/>
                  <a:pt x="656749" y="1094782"/>
                </a:cubicBezTo>
                <a:cubicBezTo>
                  <a:pt x="660437" y="1110009"/>
                  <a:pt x="664598" y="1125123"/>
                  <a:pt x="669224" y="1140087"/>
                </a:cubicBezTo>
                <a:cubicBezTo>
                  <a:pt x="673819" y="1155081"/>
                  <a:pt x="678917" y="1169895"/>
                  <a:pt x="684420" y="1184566"/>
                </a:cubicBezTo>
                <a:cubicBezTo>
                  <a:pt x="689953" y="1199238"/>
                  <a:pt x="695928" y="1213707"/>
                  <a:pt x="702375" y="1228026"/>
                </a:cubicBezTo>
                <a:cubicBezTo>
                  <a:pt x="708785" y="1242315"/>
                  <a:pt x="715638" y="1256402"/>
                  <a:pt x="722932" y="1270286"/>
                </a:cubicBezTo>
                <a:cubicBezTo>
                  <a:pt x="730197" y="1284163"/>
                  <a:pt x="737926" y="1297785"/>
                  <a:pt x="746038" y="1311197"/>
                </a:cubicBezTo>
                <a:cubicBezTo>
                  <a:pt x="754179" y="1324609"/>
                  <a:pt x="762703" y="1337759"/>
                  <a:pt x="771632" y="1350616"/>
                </a:cubicBezTo>
                <a:cubicBezTo>
                  <a:pt x="780561" y="1363496"/>
                  <a:pt x="789903" y="1376091"/>
                  <a:pt x="799596" y="1388393"/>
                </a:cubicBezTo>
                <a:cubicBezTo>
                  <a:pt x="809320" y="1400689"/>
                  <a:pt x="819395" y="1412699"/>
                  <a:pt x="829854" y="1424386"/>
                </a:cubicBezTo>
                <a:cubicBezTo>
                  <a:pt x="840275" y="1436067"/>
                  <a:pt x="851085" y="1447402"/>
                  <a:pt x="862241" y="1458445"/>
                </a:cubicBezTo>
                <a:cubicBezTo>
                  <a:pt x="873366" y="1469451"/>
                  <a:pt x="884851" y="1480111"/>
                  <a:pt x="896652" y="1490420"/>
                </a:cubicBezTo>
                <a:cubicBezTo>
                  <a:pt x="908452" y="1500758"/>
                  <a:pt x="920575" y="1510684"/>
                  <a:pt x="932990" y="1520265"/>
                </a:cubicBezTo>
                <a:cubicBezTo>
                  <a:pt x="945412" y="1529839"/>
                  <a:pt x="958089" y="1539007"/>
                  <a:pt x="971089" y="1547794"/>
                </a:cubicBezTo>
                <a:cubicBezTo>
                  <a:pt x="984066" y="1556573"/>
                  <a:pt x="997306" y="1564954"/>
                  <a:pt x="1010800" y="1572916"/>
                </a:cubicBezTo>
                <a:cubicBezTo>
                  <a:pt x="1024302" y="1580908"/>
                  <a:pt x="1038007" y="1588435"/>
                  <a:pt x="1051974" y="1595580"/>
                </a:cubicBezTo>
                <a:cubicBezTo>
                  <a:pt x="1074847" y="1607095"/>
                  <a:pt x="1097870" y="1617486"/>
                  <a:pt x="1121381" y="1626774"/>
                </a:cubicBezTo>
                <a:lnTo>
                  <a:pt x="1052296" y="1762245"/>
                </a:lnTo>
                <a:lnTo>
                  <a:pt x="112777" y="3603536"/>
                </a:lnTo>
                <a:lnTo>
                  <a:pt x="0" y="3490617"/>
                </a:lnTo>
                <a:lnTo>
                  <a:pt x="916976" y="1693452"/>
                </a:lnTo>
                <a:cubicBezTo>
                  <a:pt x="904584" y="1685783"/>
                  <a:pt x="892371" y="1677814"/>
                  <a:pt x="880368" y="1669560"/>
                </a:cubicBezTo>
                <a:cubicBezTo>
                  <a:pt x="868328" y="1661298"/>
                  <a:pt x="856528" y="1652751"/>
                  <a:pt x="844900" y="1643935"/>
                </a:cubicBezTo>
                <a:cubicBezTo>
                  <a:pt x="833302" y="1635089"/>
                  <a:pt x="821914" y="1625980"/>
                  <a:pt x="810729" y="1616609"/>
                </a:cubicBezTo>
                <a:cubicBezTo>
                  <a:pt x="799566" y="1607237"/>
                  <a:pt x="788620" y="1597604"/>
                  <a:pt x="777900" y="1587738"/>
                </a:cubicBezTo>
                <a:cubicBezTo>
                  <a:pt x="767179" y="1577834"/>
                  <a:pt x="756728" y="1567676"/>
                  <a:pt x="746473" y="1557278"/>
                </a:cubicBezTo>
                <a:cubicBezTo>
                  <a:pt x="736254" y="1546879"/>
                  <a:pt x="726268" y="1536249"/>
                  <a:pt x="716545" y="1525386"/>
                </a:cubicBezTo>
                <a:cubicBezTo>
                  <a:pt x="706851" y="1514522"/>
                  <a:pt x="697397" y="1503427"/>
                  <a:pt x="688199" y="1492091"/>
                </a:cubicBezTo>
                <a:cubicBezTo>
                  <a:pt x="679000" y="1480756"/>
                  <a:pt x="670101" y="1469218"/>
                  <a:pt x="661464" y="1457478"/>
                </a:cubicBezTo>
                <a:cubicBezTo>
                  <a:pt x="652821" y="1445730"/>
                  <a:pt x="644446" y="1433780"/>
                  <a:pt x="636395" y="1421628"/>
                </a:cubicBezTo>
                <a:cubicBezTo>
                  <a:pt x="628313" y="1409475"/>
                  <a:pt x="620553" y="1397150"/>
                  <a:pt x="613086" y="1384615"/>
                </a:cubicBezTo>
                <a:cubicBezTo>
                  <a:pt x="605590" y="1372110"/>
                  <a:pt x="598408" y="1359403"/>
                  <a:pt x="591555" y="1346545"/>
                </a:cubicBezTo>
                <a:cubicBezTo>
                  <a:pt x="584673" y="1333688"/>
                  <a:pt x="578113" y="1320658"/>
                  <a:pt x="571853" y="1307479"/>
                </a:cubicBezTo>
                <a:cubicBezTo>
                  <a:pt x="565608" y="1294299"/>
                  <a:pt x="559693" y="1280977"/>
                  <a:pt x="554071" y="1267535"/>
                </a:cubicBezTo>
                <a:cubicBezTo>
                  <a:pt x="548448" y="1254063"/>
                  <a:pt x="543177" y="1240471"/>
                  <a:pt x="538199" y="1226767"/>
                </a:cubicBezTo>
                <a:cubicBezTo>
                  <a:pt x="533251" y="1213032"/>
                  <a:pt x="528626" y="1199208"/>
                  <a:pt x="524322" y="1185271"/>
                </a:cubicBezTo>
                <a:cubicBezTo>
                  <a:pt x="520012" y="1171364"/>
                  <a:pt x="516031" y="1157307"/>
                  <a:pt x="512402" y="1143190"/>
                </a:cubicBezTo>
                <a:cubicBezTo>
                  <a:pt x="508766" y="1129074"/>
                  <a:pt x="505490" y="1114867"/>
                  <a:pt x="502529" y="1100578"/>
                </a:cubicBezTo>
                <a:cubicBezTo>
                  <a:pt x="499575" y="1086288"/>
                  <a:pt x="496966" y="1071939"/>
                  <a:pt x="494710" y="1057530"/>
                </a:cubicBezTo>
                <a:cubicBezTo>
                  <a:pt x="492430" y="1043151"/>
                  <a:pt x="490526" y="1028682"/>
                  <a:pt x="488944" y="1014190"/>
                </a:cubicBezTo>
                <a:cubicBezTo>
                  <a:pt x="487363" y="999691"/>
                  <a:pt x="486133" y="985169"/>
                  <a:pt x="485256" y="970610"/>
                </a:cubicBezTo>
                <a:cubicBezTo>
                  <a:pt x="484379" y="956029"/>
                  <a:pt x="483846" y="941470"/>
                  <a:pt x="483674" y="926888"/>
                </a:cubicBezTo>
                <a:cubicBezTo>
                  <a:pt x="483464" y="912306"/>
                  <a:pt x="483644" y="897725"/>
                  <a:pt x="484139" y="883136"/>
                </a:cubicBezTo>
                <a:cubicBezTo>
                  <a:pt x="484671" y="868584"/>
                  <a:pt x="485518" y="854025"/>
                  <a:pt x="486718" y="839473"/>
                </a:cubicBezTo>
                <a:cubicBezTo>
                  <a:pt x="487947" y="824952"/>
                  <a:pt x="489499" y="810453"/>
                  <a:pt x="491403" y="795984"/>
                </a:cubicBezTo>
                <a:cubicBezTo>
                  <a:pt x="493308" y="781522"/>
                  <a:pt x="495534" y="767143"/>
                  <a:pt x="498136" y="752764"/>
                </a:cubicBezTo>
                <a:cubicBezTo>
                  <a:pt x="500715" y="738414"/>
                  <a:pt x="503646" y="724148"/>
                  <a:pt x="506922" y="709918"/>
                </a:cubicBezTo>
                <a:cubicBezTo>
                  <a:pt x="510206" y="695712"/>
                  <a:pt x="513804" y="681595"/>
                  <a:pt x="517763" y="667538"/>
                </a:cubicBezTo>
                <a:cubicBezTo>
                  <a:pt x="521714" y="653511"/>
                  <a:pt x="525987" y="639574"/>
                  <a:pt x="530590" y="625720"/>
                </a:cubicBezTo>
                <a:cubicBezTo>
                  <a:pt x="535216" y="611903"/>
                  <a:pt x="540164" y="598191"/>
                  <a:pt x="545434" y="584577"/>
                </a:cubicBezTo>
                <a:cubicBezTo>
                  <a:pt x="550704" y="570992"/>
                  <a:pt x="556267" y="557520"/>
                  <a:pt x="562182" y="544191"/>
                </a:cubicBezTo>
                <a:cubicBezTo>
                  <a:pt x="568105" y="530838"/>
                  <a:pt x="574342" y="517659"/>
                  <a:pt x="580872" y="504629"/>
                </a:cubicBezTo>
                <a:cubicBezTo>
                  <a:pt x="587432" y="491599"/>
                  <a:pt x="594284" y="478742"/>
                  <a:pt x="601429" y="466035"/>
                </a:cubicBezTo>
                <a:cubicBezTo>
                  <a:pt x="608603" y="453320"/>
                  <a:pt x="616040" y="440785"/>
                  <a:pt x="623800" y="428430"/>
                </a:cubicBezTo>
                <a:cubicBezTo>
                  <a:pt x="631559" y="416097"/>
                  <a:pt x="639618" y="403915"/>
                  <a:pt x="647962" y="391972"/>
                </a:cubicBezTo>
                <a:cubicBezTo>
                  <a:pt x="656307" y="379992"/>
                  <a:pt x="664921" y="368252"/>
                  <a:pt x="673819" y="356684"/>
                </a:cubicBezTo>
                <a:cubicBezTo>
                  <a:pt x="682726" y="345146"/>
                  <a:pt x="691887" y="333811"/>
                  <a:pt x="701318" y="322678"/>
                </a:cubicBezTo>
                <a:cubicBezTo>
                  <a:pt x="710779" y="311582"/>
                  <a:pt x="720473" y="300689"/>
                  <a:pt x="730429" y="290029"/>
                </a:cubicBezTo>
                <a:cubicBezTo>
                  <a:pt x="740415" y="279398"/>
                  <a:pt x="750603" y="268970"/>
                  <a:pt x="761062" y="258811"/>
                </a:cubicBezTo>
                <a:cubicBezTo>
                  <a:pt x="771542" y="248645"/>
                  <a:pt x="782233" y="238749"/>
                  <a:pt x="793156" y="229086"/>
                </a:cubicBezTo>
                <a:cubicBezTo>
                  <a:pt x="804109" y="219452"/>
                  <a:pt x="815265" y="210051"/>
                  <a:pt x="826630" y="200942"/>
                </a:cubicBezTo>
                <a:cubicBezTo>
                  <a:pt x="838018" y="191803"/>
                  <a:pt x="849616" y="182994"/>
                  <a:pt x="861416" y="174410"/>
                </a:cubicBezTo>
                <a:cubicBezTo>
                  <a:pt x="873224" y="165856"/>
                  <a:pt x="885226" y="157572"/>
                  <a:pt x="897439" y="149580"/>
                </a:cubicBezTo>
                <a:cubicBezTo>
                  <a:pt x="909621" y="141581"/>
                  <a:pt x="922014" y="133912"/>
                  <a:pt x="934571" y="126497"/>
                </a:cubicBezTo>
                <a:cubicBezTo>
                  <a:pt x="947166" y="119090"/>
                  <a:pt x="959904" y="112006"/>
                  <a:pt x="972791" y="105213"/>
                </a:cubicBezTo>
                <a:cubicBezTo>
                  <a:pt x="985708" y="98414"/>
                  <a:pt x="998768" y="91944"/>
                  <a:pt x="1011977" y="85796"/>
                </a:cubicBezTo>
                <a:cubicBezTo>
                  <a:pt x="1025210" y="79619"/>
                  <a:pt x="1038562" y="73786"/>
                  <a:pt x="1052064" y="68253"/>
                </a:cubicBezTo>
                <a:cubicBezTo>
                  <a:pt x="1065566" y="62721"/>
                  <a:pt x="1079180" y="57533"/>
                  <a:pt x="1092915" y="52645"/>
                </a:cubicBezTo>
                <a:cubicBezTo>
                  <a:pt x="1106679" y="47779"/>
                  <a:pt x="1120534" y="43214"/>
                  <a:pt x="1134470" y="39030"/>
                </a:cubicBezTo>
                <a:cubicBezTo>
                  <a:pt x="1148445" y="34809"/>
                  <a:pt x="1162501" y="30911"/>
                  <a:pt x="1176641" y="27372"/>
                </a:cubicBezTo>
                <a:cubicBezTo>
                  <a:pt x="1190788" y="23826"/>
                  <a:pt x="1205024" y="20633"/>
                  <a:pt x="1219313" y="17769"/>
                </a:cubicBezTo>
                <a:cubicBezTo>
                  <a:pt x="1233633" y="14928"/>
                  <a:pt x="1247982" y="12409"/>
                  <a:pt x="1262421" y="10242"/>
                </a:cubicBezTo>
                <a:cubicBezTo>
                  <a:pt x="1276830" y="8045"/>
                  <a:pt x="1291292" y="6224"/>
                  <a:pt x="1305821" y="4732"/>
                </a:cubicBezTo>
                <a:cubicBezTo>
                  <a:pt x="1320313" y="3270"/>
                  <a:pt x="1334842" y="2130"/>
                  <a:pt x="1349423" y="1336"/>
                </a:cubicBezTo>
                <a:cubicBezTo>
                  <a:pt x="1363982" y="548"/>
                  <a:pt x="1378564" y="106"/>
                  <a:pt x="1393146" y="16"/>
                </a:cubicBezTo>
                <a:cubicBezTo>
                  <a:pt x="1407735" y="-66"/>
                  <a:pt x="1422286" y="166"/>
                  <a:pt x="1436868" y="781"/>
                </a:cubicBezTo>
                <a:cubicBezTo>
                  <a:pt x="1451457" y="1395"/>
                  <a:pt x="1465979" y="2333"/>
                  <a:pt x="1480508" y="3652"/>
                </a:cubicBezTo>
                <a:cubicBezTo>
                  <a:pt x="1495029" y="4942"/>
                  <a:pt x="1509529" y="6576"/>
                  <a:pt x="1523967" y="8570"/>
                </a:cubicBezTo>
                <a:cubicBezTo>
                  <a:pt x="1538429" y="10564"/>
                  <a:pt x="1552808" y="12903"/>
                  <a:pt x="1567157" y="15595"/>
                </a:cubicBezTo>
                <a:cubicBezTo>
                  <a:pt x="1581477" y="18264"/>
                  <a:pt x="1595744" y="21307"/>
                  <a:pt x="1609943" y="24651"/>
                </a:cubicBezTo>
                <a:cubicBezTo>
                  <a:pt x="1624150" y="28017"/>
                  <a:pt x="1638236" y="31736"/>
                  <a:pt x="1652263" y="35747"/>
                </a:cubicBezTo>
                <a:cubicBezTo>
                  <a:pt x="1666260" y="39787"/>
                  <a:pt x="1680167" y="44181"/>
                  <a:pt x="1693991" y="48866"/>
                </a:cubicBezTo>
                <a:cubicBezTo>
                  <a:pt x="1707785" y="53582"/>
                  <a:pt x="1721460" y="58590"/>
                  <a:pt x="1735052" y="63950"/>
                </a:cubicBezTo>
                <a:cubicBezTo>
                  <a:pt x="1748606" y="69310"/>
                  <a:pt x="1762018" y="74986"/>
                  <a:pt x="1775318" y="80991"/>
                </a:cubicBezTo>
                <a:cubicBezTo>
                  <a:pt x="1788610" y="86996"/>
                  <a:pt x="1801760" y="93293"/>
                  <a:pt x="1814767" y="99936"/>
                </a:cubicBezTo>
                <a:cubicBezTo>
                  <a:pt x="1828119" y="106735"/>
                  <a:pt x="1841269" y="113850"/>
                  <a:pt x="1854268" y="121317"/>
                </a:cubicBezTo>
                <a:cubicBezTo>
                  <a:pt x="1867268" y="128754"/>
                  <a:pt x="1880073" y="136513"/>
                  <a:pt x="1892690" y="144602"/>
                </a:cubicBezTo>
                <a:cubicBezTo>
                  <a:pt x="1905315" y="152684"/>
                  <a:pt x="1917730" y="161058"/>
                  <a:pt x="1929913" y="169755"/>
                </a:cubicBezTo>
                <a:cubicBezTo>
                  <a:pt x="1942126" y="178451"/>
                  <a:pt x="1954098" y="187410"/>
                  <a:pt x="1965876" y="196699"/>
                </a:cubicBezTo>
                <a:cubicBezTo>
                  <a:pt x="1977646" y="205980"/>
                  <a:pt x="1989154" y="215524"/>
                  <a:pt x="2000459" y="225367"/>
                </a:cubicBezTo>
                <a:cubicBezTo>
                  <a:pt x="2011765" y="235233"/>
                  <a:pt x="2022808" y="245339"/>
                  <a:pt x="2033581" y="255737"/>
                </a:cubicBezTo>
                <a:cubicBezTo>
                  <a:pt x="2044384" y="266106"/>
                  <a:pt x="2054933" y="276759"/>
                  <a:pt x="2065211" y="287660"/>
                </a:cubicBezTo>
                <a:cubicBezTo>
                  <a:pt x="2075459" y="298553"/>
                  <a:pt x="2085475" y="309708"/>
                  <a:pt x="2095199" y="321096"/>
                </a:cubicBezTo>
                <a:cubicBezTo>
                  <a:pt x="2104922" y="332491"/>
                  <a:pt x="2114376" y="344119"/>
                  <a:pt x="2123514" y="355979"/>
                </a:cubicBezTo>
                <a:cubicBezTo>
                  <a:pt x="2132683" y="367839"/>
                  <a:pt x="2141522" y="379902"/>
                  <a:pt x="2150106" y="392205"/>
                </a:cubicBezTo>
                <a:cubicBezTo>
                  <a:pt x="2158661" y="404507"/>
                  <a:pt x="2166914" y="417005"/>
                  <a:pt x="2174854" y="429689"/>
                </a:cubicBezTo>
                <a:cubicBezTo>
                  <a:pt x="2182816" y="442397"/>
                  <a:pt x="2190433" y="455284"/>
                  <a:pt x="2197750" y="468344"/>
                </a:cubicBezTo>
                <a:cubicBezTo>
                  <a:pt x="2205074" y="481434"/>
                  <a:pt x="2212076" y="494673"/>
                  <a:pt x="2218719" y="508085"/>
                </a:cubicBezTo>
                <a:cubicBezTo>
                  <a:pt x="2225398" y="521497"/>
                  <a:pt x="2231726" y="535082"/>
                  <a:pt x="2237731" y="548794"/>
                </a:cubicBezTo>
                <a:cubicBezTo>
                  <a:pt x="2243729" y="562528"/>
                  <a:pt x="2249381" y="576405"/>
                  <a:pt x="2254711" y="590402"/>
                </a:cubicBezTo>
                <a:cubicBezTo>
                  <a:pt x="2260012" y="604406"/>
                  <a:pt x="2264990" y="618515"/>
                  <a:pt x="2269616" y="632782"/>
                </a:cubicBezTo>
                <a:cubicBezTo>
                  <a:pt x="2274249" y="647041"/>
                  <a:pt x="2278522" y="661391"/>
                  <a:pt x="2282413" y="675860"/>
                </a:cubicBezTo>
                <a:cubicBezTo>
                  <a:pt x="2286341" y="690299"/>
                  <a:pt x="2289910" y="704850"/>
                  <a:pt x="2293103" y="719492"/>
                </a:cubicBezTo>
                <a:cubicBezTo>
                  <a:pt x="2296327" y="734104"/>
                  <a:pt x="2299169" y="748835"/>
                  <a:pt x="2301657" y="763597"/>
                </a:cubicBezTo>
                <a:cubicBezTo>
                  <a:pt x="2304116" y="778358"/>
                  <a:pt x="2306253" y="793202"/>
                  <a:pt x="2308015" y="808084"/>
                </a:cubicBezTo>
                <a:cubicBezTo>
                  <a:pt x="2309769" y="822958"/>
                  <a:pt x="2311149" y="837862"/>
                  <a:pt x="2312168" y="852795"/>
                </a:cubicBezTo>
                <a:cubicBezTo>
                  <a:pt x="2313195" y="867759"/>
                  <a:pt x="2313840" y="882731"/>
                  <a:pt x="2314132" y="897695"/>
                </a:cubicBezTo>
                <a:cubicBezTo>
                  <a:pt x="2314425" y="912689"/>
                  <a:pt x="2314335" y="927653"/>
                  <a:pt x="2313900" y="942617"/>
                </a:cubicBezTo>
                <a:cubicBezTo>
                  <a:pt x="2313428" y="957611"/>
                  <a:pt x="2312611" y="972545"/>
                  <a:pt x="2311441" y="987478"/>
                </a:cubicBezTo>
                <a:cubicBezTo>
                  <a:pt x="2310264" y="1002412"/>
                  <a:pt x="2308712" y="1017324"/>
                  <a:pt x="2306778" y="1032168"/>
                </a:cubicBezTo>
                <a:cubicBezTo>
                  <a:pt x="2304881" y="1047049"/>
                  <a:pt x="2302595" y="1061833"/>
                  <a:pt x="2299956" y="1076595"/>
                </a:cubicBezTo>
                <a:cubicBezTo>
                  <a:pt x="2297324" y="1091326"/>
                  <a:pt x="2294303" y="1105998"/>
                  <a:pt x="2290967" y="1120610"/>
                </a:cubicBezTo>
                <a:cubicBezTo>
                  <a:pt x="2287601" y="1135191"/>
                  <a:pt x="2283882" y="1149720"/>
                  <a:pt x="2279811" y="1164129"/>
                </a:cubicBezTo>
                <a:cubicBezTo>
                  <a:pt x="2275741" y="1178538"/>
                  <a:pt x="2271287" y="1192858"/>
                  <a:pt x="2266512" y="1207027"/>
                </a:cubicBezTo>
                <a:cubicBezTo>
                  <a:pt x="2261744" y="1221234"/>
                  <a:pt x="2256616" y="1235321"/>
                  <a:pt x="2251173" y="1249257"/>
                </a:cubicBezTo>
                <a:cubicBezTo>
                  <a:pt x="2245692" y="1263202"/>
                  <a:pt x="2239898" y="1277019"/>
                  <a:pt x="2233742" y="1290671"/>
                </a:cubicBezTo>
                <a:cubicBezTo>
                  <a:pt x="2227595" y="1304345"/>
                  <a:pt x="2221125" y="1317847"/>
                  <a:pt x="2214303" y="1331199"/>
                </a:cubicBezTo>
                <a:close/>
              </a:path>
            </a:pathLst>
          </a:custGeom>
          <a:solidFill>
            <a:srgbClr val="0F81A9">
              <a:alpha val="15000"/>
            </a:srgbClr>
          </a:solidFill>
          <a:ln w="7493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6C26BA44-1BB0-35A1-586A-E578EC6480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5977" r="25891"/>
          <a:stretch/>
        </p:blipFill>
        <p:spPr>
          <a:xfrm>
            <a:off x="10038835" y="1179594"/>
            <a:ext cx="487889" cy="52963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C7F22CC-B544-3323-84E7-2D5301CDCE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435" y="46404"/>
            <a:ext cx="1791010" cy="20132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1234201-9529-5BBE-AD3B-E753BB7B04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48040" y="349418"/>
            <a:ext cx="1369674" cy="288168"/>
          </a:xfrm>
          <a:prstGeom prst="rect">
            <a:avLst/>
          </a:prstGeom>
        </p:spPr>
      </p:pic>
      <p:pic>
        <p:nvPicPr>
          <p:cNvPr id="28" name="Picture 27" descr="A blue and black logo&#10;&#10;Description automatically generated">
            <a:extLst>
              <a:ext uri="{FF2B5EF4-FFF2-40B4-BE49-F238E27FC236}">
                <a16:creationId xmlns:a16="http://schemas.microsoft.com/office/drawing/2014/main" id="{6E8A351C-EC84-D152-3B9F-5438A825FF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4095" y="1700515"/>
            <a:ext cx="1238724" cy="438508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67395B91-4713-3E0C-EDFD-C47270D6E2B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564007" y="621376"/>
            <a:ext cx="1114030" cy="544773"/>
          </a:xfrm>
          <a:prstGeom prst="rect">
            <a:avLst/>
          </a:prstGeom>
        </p:spPr>
      </p:pic>
      <p:pic>
        <p:nvPicPr>
          <p:cNvPr id="32" name="Picture 31" descr="A close up of a logo&#10;&#10;Description automatically generated">
            <a:extLst>
              <a:ext uri="{FF2B5EF4-FFF2-40B4-BE49-F238E27FC236}">
                <a16:creationId xmlns:a16="http://schemas.microsoft.com/office/drawing/2014/main" id="{30B89DEF-BACA-7890-3B21-CF5AA43A688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455" y="278677"/>
            <a:ext cx="1476088" cy="391801"/>
          </a:xfrm>
          <a:prstGeom prst="rect">
            <a:avLst/>
          </a:prstGeom>
        </p:spPr>
      </p:pic>
      <p:pic>
        <p:nvPicPr>
          <p:cNvPr id="34" name="Picture 33" descr="Blue letters on a black background&#10;&#10;Description automatically generated">
            <a:extLst>
              <a:ext uri="{FF2B5EF4-FFF2-40B4-BE49-F238E27FC236}">
                <a16:creationId xmlns:a16="http://schemas.microsoft.com/office/drawing/2014/main" id="{9C145B56-B1AD-3168-A72A-5BE74B587A5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436" y="1163533"/>
            <a:ext cx="1273664" cy="43850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581A4B3-3F43-B838-1E77-CA0A243DFEF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603" y="754561"/>
            <a:ext cx="855625" cy="438508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A019ECE3-A7A2-8F5F-0CED-0EC94129328B}"/>
              </a:ext>
            </a:extLst>
          </p:cNvPr>
          <p:cNvSpPr txBox="1"/>
          <p:nvPr/>
        </p:nvSpPr>
        <p:spPr>
          <a:xfrm>
            <a:off x="10444023" y="149547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7B91A4B-D45F-3903-9435-40C27A4C3121}"/>
              </a:ext>
            </a:extLst>
          </p:cNvPr>
          <p:cNvSpPr txBox="1"/>
          <p:nvPr/>
        </p:nvSpPr>
        <p:spPr>
          <a:xfrm>
            <a:off x="11432718" y="43488"/>
            <a:ext cx="640252" cy="306467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72000" tIns="0" rIns="0" bIns="0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You?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31CFF70-BF00-2202-FBF4-89C5770743CC}"/>
              </a:ext>
            </a:extLst>
          </p:cNvPr>
          <p:cNvSpPr txBox="1"/>
          <p:nvPr/>
        </p:nvSpPr>
        <p:spPr>
          <a:xfrm>
            <a:off x="11777781" y="437078"/>
            <a:ext cx="309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?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40AB436-6561-8ADC-0F2E-1143BF9C20E7}"/>
              </a:ext>
            </a:extLst>
          </p:cNvPr>
          <p:cNvSpPr txBox="1"/>
          <p:nvPr/>
        </p:nvSpPr>
        <p:spPr>
          <a:xfrm>
            <a:off x="9245343" y="672422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134FE2C-FBEF-A5B7-1A06-C2862A5E10F3}"/>
              </a:ext>
            </a:extLst>
          </p:cNvPr>
          <p:cNvSpPr txBox="1"/>
          <p:nvPr/>
        </p:nvSpPr>
        <p:spPr>
          <a:xfrm>
            <a:off x="131177" y="754561"/>
            <a:ext cx="25057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Carl Wilson—</a:t>
            </a:r>
            <a:r>
              <a:rPr lang="en-GB" sz="600" dirty="0">
                <a:hlinkClick r:id="rId14"/>
              </a:rPr>
              <a:t>carl@openpreservation.org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Julie Allen—</a:t>
            </a:r>
            <a:r>
              <a:rPr lang="en-GB" sz="600" dirty="0">
                <a:hlinkClick r:id="rId15"/>
              </a:rPr>
              <a:t>julie.allen@openpreservation.org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Paul Stokes—</a:t>
            </a:r>
            <a:r>
              <a:rPr lang="en-GB" sz="600" dirty="0">
                <a:hlinkClick r:id="rId16"/>
              </a:rPr>
              <a:t>paul.stokes@jisc.ac.uk</a:t>
            </a:r>
            <a:endParaRPr lang="en-GB" sz="600" dirty="0"/>
          </a:p>
          <a:p>
            <a:r>
              <a:rPr lang="en-GB" sz="600" dirty="0"/>
              <a:t>Remco van Veenendaal—</a:t>
            </a:r>
            <a:r>
              <a:rPr lang="en-GB" sz="600" dirty="0">
                <a:hlinkClick r:id="rId17"/>
              </a:rPr>
              <a:t>Remco.van.Veenendaal@nationaalarchief.nl</a:t>
            </a:r>
            <a:r>
              <a:rPr lang="en-GB" sz="600" dirty="0"/>
              <a:t> </a:t>
            </a:r>
          </a:p>
          <a:p>
            <a:r>
              <a:rPr lang="en-GB" sz="600" dirty="0"/>
              <a:t>Yannick Grandcolas—</a:t>
            </a:r>
            <a:r>
              <a:rPr lang="en-GB" sz="600" dirty="0">
                <a:hlinkClick r:id="rId18"/>
              </a:rPr>
              <a:t>yannick.grandcolas@bnf.fr</a:t>
            </a:r>
            <a:r>
              <a:rPr lang="en-GB" sz="600" dirty="0"/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A1461AD-1457-DC51-E510-F565D7903A3D}"/>
              </a:ext>
            </a:extLst>
          </p:cNvPr>
          <p:cNvSpPr txBox="1"/>
          <p:nvPr/>
        </p:nvSpPr>
        <p:spPr>
          <a:xfrm flipH="1">
            <a:off x="10448155" y="1257558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61937BB-406A-1F73-D0C7-5904D9821BC7}"/>
              </a:ext>
            </a:extLst>
          </p:cNvPr>
          <p:cNvSpPr txBox="1"/>
          <p:nvPr/>
        </p:nvSpPr>
        <p:spPr>
          <a:xfrm flipH="1">
            <a:off x="11163742" y="516525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9CB2A50-16EC-A22F-73C5-E8FE785267E2}"/>
              </a:ext>
            </a:extLst>
          </p:cNvPr>
          <p:cNvSpPr txBox="1"/>
          <p:nvPr/>
        </p:nvSpPr>
        <p:spPr>
          <a:xfrm>
            <a:off x="10989936" y="1152800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562E996-6550-B7A3-31C7-B25A712D06B4}"/>
              </a:ext>
            </a:extLst>
          </p:cNvPr>
          <p:cNvSpPr txBox="1"/>
          <p:nvPr/>
        </p:nvSpPr>
        <p:spPr>
          <a:xfrm>
            <a:off x="10920887" y="-9181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18284B3-E727-0B31-BB6F-4CCC58F84318}"/>
              </a:ext>
            </a:extLst>
          </p:cNvPr>
          <p:cNvGrpSpPr/>
          <p:nvPr/>
        </p:nvGrpSpPr>
        <p:grpSpPr>
          <a:xfrm>
            <a:off x="99181" y="1257558"/>
            <a:ext cx="856492" cy="739657"/>
            <a:chOff x="30221" y="1432929"/>
            <a:chExt cx="856492" cy="739657"/>
          </a:xfrm>
        </p:grpSpPr>
        <p:pic>
          <p:nvPicPr>
            <p:cNvPr id="49" name="Picture 48" descr="QR code on a white background&#10;https://openpreservation.org/">
              <a:extLst>
                <a:ext uri="{FF2B5EF4-FFF2-40B4-BE49-F238E27FC236}">
                  <a16:creationId xmlns:a16="http://schemas.microsoft.com/office/drawing/2014/main" id="{251DCECD-016A-8CDF-3BD5-BFE7C0CB70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467" y="1544537"/>
              <a:ext cx="540000" cy="540000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69CE074-8754-41CA-BF15-57BF43043CF3}"/>
                </a:ext>
              </a:extLst>
            </p:cNvPr>
            <p:cNvSpPr txBox="1"/>
            <p:nvPr/>
          </p:nvSpPr>
          <p:spPr>
            <a:xfrm>
              <a:off x="228670" y="1432929"/>
              <a:ext cx="45959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Home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09066E2-4D33-0926-6F28-D04118D4078B}"/>
                </a:ext>
              </a:extLst>
            </p:cNvPr>
            <p:cNvSpPr txBox="1"/>
            <p:nvPr/>
          </p:nvSpPr>
          <p:spPr>
            <a:xfrm>
              <a:off x="30221" y="2018698"/>
              <a:ext cx="856492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https:/openpreservation/.org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6C6542F-9788-9EB6-6019-121DD497B8F1}"/>
              </a:ext>
            </a:extLst>
          </p:cNvPr>
          <p:cNvGrpSpPr/>
          <p:nvPr/>
        </p:nvGrpSpPr>
        <p:grpSpPr>
          <a:xfrm>
            <a:off x="1039550" y="1257558"/>
            <a:ext cx="1059756" cy="739657"/>
            <a:chOff x="688221" y="1432929"/>
            <a:chExt cx="1059756" cy="739657"/>
          </a:xfrm>
        </p:grpSpPr>
        <p:pic>
          <p:nvPicPr>
            <p:cNvPr id="47" name="Picture 46" descr="A QR code on a white background&#10;https://openpreservation.org/donate/">
              <a:extLst>
                <a:ext uri="{FF2B5EF4-FFF2-40B4-BE49-F238E27FC236}">
                  <a16:creationId xmlns:a16="http://schemas.microsoft.com/office/drawing/2014/main" id="{5E55FB18-0203-029E-C6EC-F3E620C86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099" y="1544537"/>
              <a:ext cx="540000" cy="540000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E10716B-536B-CD5A-B454-D216BD9F9886}"/>
                </a:ext>
              </a:extLst>
            </p:cNvPr>
            <p:cNvSpPr txBox="1"/>
            <p:nvPr/>
          </p:nvSpPr>
          <p:spPr>
            <a:xfrm>
              <a:off x="965852" y="1432929"/>
              <a:ext cx="50449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Donate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CABAA78-C703-F90B-41BD-3FE5BAEE96F7}"/>
                </a:ext>
              </a:extLst>
            </p:cNvPr>
            <p:cNvSpPr txBox="1"/>
            <p:nvPr/>
          </p:nvSpPr>
          <p:spPr>
            <a:xfrm>
              <a:off x="688221" y="2018698"/>
              <a:ext cx="105975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https://openpreservation.org/donate/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505CEF36-4D7C-929C-0C94-128D937DFDAF}"/>
              </a:ext>
            </a:extLst>
          </p:cNvPr>
          <p:cNvGrpSpPr/>
          <p:nvPr/>
        </p:nvGrpSpPr>
        <p:grpSpPr>
          <a:xfrm>
            <a:off x="-2175456" y="4860785"/>
            <a:ext cx="1831134" cy="1891945"/>
            <a:chOff x="85403" y="4564858"/>
            <a:chExt cx="2126777" cy="2197406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00C2A44B-DD20-1416-D191-3A8ABA5C4459}"/>
                </a:ext>
              </a:extLst>
            </p:cNvPr>
            <p:cNvGrpSpPr/>
            <p:nvPr/>
          </p:nvGrpSpPr>
          <p:grpSpPr>
            <a:xfrm>
              <a:off x="85403" y="4564858"/>
              <a:ext cx="2126777" cy="2197406"/>
              <a:chOff x="92007" y="5067301"/>
              <a:chExt cx="1598738" cy="1780321"/>
            </a:xfrm>
          </p:grpSpPr>
          <p:pic>
            <p:nvPicPr>
              <p:cNvPr id="58" name="Graphic 57">
                <a:extLst>
                  <a:ext uri="{FF2B5EF4-FFF2-40B4-BE49-F238E27FC236}">
                    <a16:creationId xmlns:a16="http://schemas.microsoft.com/office/drawing/2014/main" id="{5298A781-803F-9D01-4149-1483E720163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1">
                <a:extLs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rcRect l="20218" t="21921" r="18463" b="34996"/>
              <a:stretch/>
            </p:blipFill>
            <p:spPr>
              <a:xfrm>
                <a:off x="92007" y="6391024"/>
                <a:ext cx="529509" cy="456598"/>
              </a:xfrm>
              <a:prstGeom prst="rect">
                <a:avLst/>
              </a:prstGeom>
            </p:spPr>
          </p:pic>
          <p:sp>
            <p:nvSpPr>
              <p:cNvPr id="59" name="Speech Bubble: Rectangle with Corners Rounded 58">
                <a:extLst>
                  <a:ext uri="{FF2B5EF4-FFF2-40B4-BE49-F238E27FC236}">
                    <a16:creationId xmlns:a16="http://schemas.microsoft.com/office/drawing/2014/main" id="{1BC8F998-41C5-6F45-2A69-4711306E4659}"/>
                  </a:ext>
                </a:extLst>
              </p:cNvPr>
              <p:cNvSpPr/>
              <p:nvPr/>
            </p:nvSpPr>
            <p:spPr>
              <a:xfrm>
                <a:off x="252953" y="5067301"/>
                <a:ext cx="1437792" cy="1180122"/>
              </a:xfrm>
              <a:prstGeom prst="wedgeRoundRectCallout">
                <a:avLst>
                  <a:gd name="adj1" fmla="val -32369"/>
                  <a:gd name="adj2" fmla="val 68150"/>
                  <a:gd name="adj3" fmla="val 16667"/>
                </a:avLst>
              </a:prstGeom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89" name="Language QR">
              <a:extLst>
                <a:ext uri="{FF2B5EF4-FFF2-40B4-BE49-F238E27FC236}">
                  <a16:creationId xmlns:a16="http://schemas.microsoft.com/office/drawing/2014/main" id="{449BC991-C584-C87D-9122-BB9393721882}"/>
                </a:ext>
              </a:extLst>
            </p:cNvPr>
            <p:cNvGrpSpPr/>
            <p:nvPr/>
          </p:nvGrpSpPr>
          <p:grpSpPr>
            <a:xfrm>
              <a:off x="425694" y="4646692"/>
              <a:ext cx="1673612" cy="1310283"/>
              <a:chOff x="425694" y="4646692"/>
              <a:chExt cx="1673612" cy="1310283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30DE04DB-72F4-CA57-1D2B-F9B4A58E7836}"/>
                  </a:ext>
                </a:extLst>
              </p:cNvPr>
              <p:cNvGrpSpPr/>
              <p:nvPr/>
            </p:nvGrpSpPr>
            <p:grpSpPr>
              <a:xfrm>
                <a:off x="425694" y="4646692"/>
                <a:ext cx="529979" cy="674388"/>
                <a:chOff x="340922" y="4435512"/>
                <a:chExt cx="870095" cy="1107180"/>
              </a:xfrm>
            </p:grpSpPr>
            <p:pic>
              <p:nvPicPr>
                <p:cNvPr id="65" name="Picture 64">
                  <a:extLst>
                    <a:ext uri="{FF2B5EF4-FFF2-40B4-BE49-F238E27FC236}">
                      <a16:creationId xmlns:a16="http://schemas.microsoft.com/office/drawing/2014/main" id="{AFBF4911-3E53-42E9-0F41-3FF1FE8764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60470" y="4587100"/>
                  <a:ext cx="830997" cy="830996"/>
                </a:xfrm>
                <a:prstGeom prst="rect">
                  <a:avLst/>
                </a:prstGeom>
              </p:spPr>
            </p:pic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044C96E9-22D7-DD9D-C4B6-2EF602F4716B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https://jmp.sh/lUZfxxce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43C1408D-3F44-77C1-84AF-7CD3E3377FBA}"/>
                    </a:ext>
                  </a:extLst>
                </p:cNvPr>
                <p:cNvSpPr txBox="1"/>
                <p:nvPr/>
              </p:nvSpPr>
              <p:spPr>
                <a:xfrm>
                  <a:off x="458767" y="4435512"/>
                  <a:ext cx="601994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中文</a:t>
                  </a:r>
                  <a:endParaRPr lang="en-GB" sz="450" dirty="0"/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922F1B12-0B6E-3BCB-0697-E3F756A58CA4}"/>
                  </a:ext>
                </a:extLst>
              </p:cNvPr>
              <p:cNvGrpSpPr/>
              <p:nvPr/>
            </p:nvGrpSpPr>
            <p:grpSpPr>
              <a:xfrm>
                <a:off x="986401" y="4646692"/>
                <a:ext cx="529979" cy="708346"/>
                <a:chOff x="340922" y="4435512"/>
                <a:chExt cx="870095" cy="1162931"/>
              </a:xfrm>
            </p:grpSpPr>
            <p:pic>
              <p:nvPicPr>
                <p:cNvPr id="73" name="Picture 72">
                  <a:extLst>
                    <a:ext uri="{FF2B5EF4-FFF2-40B4-BE49-F238E27FC236}">
                      <a16:creationId xmlns:a16="http://schemas.microsoft.com/office/drawing/2014/main" id="{952B4F7A-F66F-6CC0-22D2-1F64747536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6DC9568D-3E4B-1037-36F9-66A703B9A67F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9343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https://jmp.sh/b2qjBCXu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7C55319A-1B1A-61A4-074F-3E49156CA502}"/>
                    </a:ext>
                  </a:extLst>
                </p:cNvPr>
                <p:cNvSpPr txBox="1"/>
                <p:nvPr/>
              </p:nvSpPr>
              <p:spPr>
                <a:xfrm>
                  <a:off x="383926" y="4435512"/>
                  <a:ext cx="78074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/>
                    <a:t>English</a:t>
                  </a: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9C58210E-1A22-0187-FD97-1E7733EC8BF5}"/>
                  </a:ext>
                </a:extLst>
              </p:cNvPr>
              <p:cNvGrpSpPr/>
              <p:nvPr/>
            </p:nvGrpSpPr>
            <p:grpSpPr>
              <a:xfrm>
                <a:off x="1513963" y="4646692"/>
                <a:ext cx="585343" cy="708346"/>
                <a:chOff x="286506" y="4435512"/>
                <a:chExt cx="960989" cy="1162931"/>
              </a:xfrm>
            </p:grpSpPr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2EE8165B-C4F8-A789-DCC6-4FAE646E7D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82E0DB8E-82F6-EBCE-5F2B-486D91843CAB}"/>
                    </a:ext>
                  </a:extLst>
                </p:cNvPr>
                <p:cNvSpPr txBox="1"/>
                <p:nvPr/>
              </p:nvSpPr>
              <p:spPr>
                <a:xfrm>
                  <a:off x="340923" y="5305006"/>
                  <a:ext cx="870095" cy="29343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https://jmp.sh/NLYhlFG6</a:t>
                  </a:r>
                </a:p>
              </p:txBody>
            </p: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BE894DCC-E3B7-9865-AD2D-35000DC2BE98}"/>
                    </a:ext>
                  </a:extLst>
                </p:cNvPr>
                <p:cNvSpPr txBox="1"/>
                <p:nvPr/>
              </p:nvSpPr>
              <p:spPr>
                <a:xfrm>
                  <a:off x="286506" y="4435512"/>
                  <a:ext cx="960989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Nederlands</a:t>
                  </a:r>
                  <a:endParaRPr lang="en-GB" sz="450" dirty="0"/>
                </a:p>
              </p:txBody>
            </p:sp>
          </p:grpSp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36FC53AD-106A-C5C0-2C66-836A2D9ACF53}"/>
                  </a:ext>
                </a:extLst>
              </p:cNvPr>
              <p:cNvGrpSpPr/>
              <p:nvPr/>
            </p:nvGrpSpPr>
            <p:grpSpPr>
              <a:xfrm>
                <a:off x="696817" y="5282587"/>
                <a:ext cx="529979" cy="674388"/>
                <a:chOff x="340922" y="4435512"/>
                <a:chExt cx="870095" cy="1107180"/>
              </a:xfrm>
            </p:grpSpPr>
            <p:pic>
              <p:nvPicPr>
                <p:cNvPr id="81" name="Picture 80">
                  <a:extLst>
                    <a:ext uri="{FF2B5EF4-FFF2-40B4-BE49-F238E27FC236}">
                      <a16:creationId xmlns:a16="http://schemas.microsoft.com/office/drawing/2014/main" id="{00CF26C7-7CAF-5628-09C5-2FCFD2AA7C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C6FF7A8F-6417-014A-C062-F77B08959D60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https://jmp.sh/jY4JzgcJ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409E903-4DBB-49D4-182E-39C9BDFFA982}"/>
                    </a:ext>
                  </a:extLst>
                </p:cNvPr>
                <p:cNvSpPr txBox="1"/>
                <p:nvPr/>
              </p:nvSpPr>
              <p:spPr>
                <a:xfrm>
                  <a:off x="385126" y="4435512"/>
                  <a:ext cx="77906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Français</a:t>
                  </a:r>
                  <a:endParaRPr lang="en-GB" sz="450" dirty="0"/>
                </a:p>
              </p:txBody>
            </p:sp>
          </p:grp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61C01969-4786-6583-8C47-888C50F7535D}"/>
                  </a:ext>
                </a:extLst>
              </p:cNvPr>
              <p:cNvGrpSpPr/>
              <p:nvPr/>
            </p:nvGrpSpPr>
            <p:grpSpPr>
              <a:xfrm>
                <a:off x="1271113" y="5282586"/>
                <a:ext cx="550561" cy="672600"/>
                <a:chOff x="336349" y="4435512"/>
                <a:chExt cx="903885" cy="1104245"/>
              </a:xfrm>
            </p:grpSpPr>
            <p:pic>
              <p:nvPicPr>
                <p:cNvPr id="85" name="Picture 84">
                  <a:extLst>
                    <a:ext uri="{FF2B5EF4-FFF2-40B4-BE49-F238E27FC236}">
                      <a16:creationId xmlns:a16="http://schemas.microsoft.com/office/drawing/2014/main" id="{78DB19E7-E5B6-24EE-BF06-98A9E82F73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1" y="4587100"/>
                  <a:ext cx="830994" cy="830996"/>
                </a:xfrm>
                <a:prstGeom prst="rect">
                  <a:avLst/>
                </a:prstGeom>
              </p:spPr>
            </p:pic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F81CC9D0-BDAC-9B78-9549-F88524808B00}"/>
                    </a:ext>
                  </a:extLst>
                </p:cNvPr>
                <p:cNvSpPr txBox="1"/>
                <p:nvPr/>
              </p:nvSpPr>
              <p:spPr>
                <a:xfrm>
                  <a:off x="336349" y="5305006"/>
                  <a:ext cx="903885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https://jmp.sh/8q0BdIWW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7E8BA4A9-2898-3592-B5DE-59C9B59CFA36}"/>
                    </a:ext>
                  </a:extLst>
                </p:cNvPr>
                <p:cNvSpPr txBox="1"/>
                <p:nvPr/>
              </p:nvSpPr>
              <p:spPr>
                <a:xfrm>
                  <a:off x="389727" y="4435512"/>
                  <a:ext cx="764472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Español</a:t>
                  </a:r>
                  <a:endParaRPr lang="en-GB" sz="450" dirty="0"/>
                </a:p>
              </p:txBody>
            </p:sp>
          </p:grpSp>
        </p:grpSp>
      </p:grpSp>
      <p:sp>
        <p:nvSpPr>
          <p:cNvPr id="63" name="Clear hot - centre">
            <a:extLst>
              <a:ext uri="{FF2B5EF4-FFF2-40B4-BE49-F238E27FC236}">
                <a16:creationId xmlns:a16="http://schemas.microsoft.com/office/drawing/2014/main" id="{E9CE2293-A71F-D158-4539-B7850F8F5710}"/>
              </a:ext>
            </a:extLst>
          </p:cNvPr>
          <p:cNvSpPr/>
          <p:nvPr/>
        </p:nvSpPr>
        <p:spPr>
          <a:xfrm>
            <a:off x="5236495" y="2702457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Clear hot - jhove">
            <a:extLst>
              <a:ext uri="{FF2B5EF4-FFF2-40B4-BE49-F238E27FC236}">
                <a16:creationId xmlns:a16="http://schemas.microsoft.com/office/drawing/2014/main" id="{5115888D-2CDF-F1A0-3B78-5D2EFBC23242}"/>
              </a:ext>
            </a:extLst>
          </p:cNvPr>
          <p:cNvSpPr/>
          <p:nvPr/>
        </p:nvSpPr>
        <p:spPr>
          <a:xfrm>
            <a:off x="5155035" y="101715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Clear hot - viper">
            <a:extLst>
              <a:ext uri="{FF2B5EF4-FFF2-40B4-BE49-F238E27FC236}">
                <a16:creationId xmlns:a16="http://schemas.microsoft.com/office/drawing/2014/main" id="{281422D8-F8D2-E428-67F0-48AA2E587EC7}"/>
              </a:ext>
            </a:extLst>
          </p:cNvPr>
          <p:cNvSpPr/>
          <p:nvPr/>
        </p:nvSpPr>
        <p:spPr>
          <a:xfrm>
            <a:off x="7766253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Clear hot - vera">
            <a:extLst>
              <a:ext uri="{FF2B5EF4-FFF2-40B4-BE49-F238E27FC236}">
                <a16:creationId xmlns:a16="http://schemas.microsoft.com/office/drawing/2014/main" id="{7A075140-3A4C-C995-C061-B51CF3B052BE}"/>
              </a:ext>
            </a:extLst>
          </p:cNvPr>
          <p:cNvSpPr/>
          <p:nvPr/>
        </p:nvSpPr>
        <p:spPr>
          <a:xfrm>
            <a:off x="6848637" y="4955162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Clear hot - fido">
            <a:extLst>
              <a:ext uri="{FF2B5EF4-FFF2-40B4-BE49-F238E27FC236}">
                <a16:creationId xmlns:a16="http://schemas.microsoft.com/office/drawing/2014/main" id="{74AB16A4-BAFA-3273-EA4E-80AC74FD2816}"/>
              </a:ext>
            </a:extLst>
          </p:cNvPr>
          <p:cNvSpPr/>
          <p:nvPr/>
        </p:nvSpPr>
        <p:spPr>
          <a:xfrm>
            <a:off x="2705325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Clear hot - jplyser">
            <a:extLst>
              <a:ext uri="{FF2B5EF4-FFF2-40B4-BE49-F238E27FC236}">
                <a16:creationId xmlns:a16="http://schemas.microsoft.com/office/drawing/2014/main" id="{328CAF41-13D3-6D8C-37B6-E213AD7D54F1}"/>
              </a:ext>
            </a:extLst>
          </p:cNvPr>
          <p:cNvSpPr/>
          <p:nvPr/>
        </p:nvSpPr>
        <p:spPr>
          <a:xfrm>
            <a:off x="3676423" y="4913898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Title 99">
            <a:extLst>
              <a:ext uri="{FF2B5EF4-FFF2-40B4-BE49-F238E27FC236}">
                <a16:creationId xmlns:a16="http://schemas.microsoft.com/office/drawing/2014/main" id="{DED9CBF1-6837-D962-C6F1-D5A817DD7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2" y="-495416"/>
            <a:ext cx="1719010" cy="455309"/>
          </a:xfrm>
        </p:spPr>
        <p:txBody>
          <a:bodyPr>
            <a:normAutofit/>
          </a:bodyPr>
          <a:lstStyle/>
          <a:p>
            <a:r>
              <a:rPr lang="en-GB" sz="1600" dirty="0"/>
              <a:t>Detail - </a:t>
            </a:r>
            <a:r>
              <a:rPr lang="en-GB" sz="1600" dirty="0" err="1"/>
              <a:t>jpylyzer</a:t>
            </a:r>
            <a:endParaRPr lang="en-GB" dirty="0"/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144DA183-38B6-69BF-BA5A-32ADAD1D5077}"/>
              </a:ext>
            </a:extLst>
          </p:cNvPr>
          <p:cNvSpPr/>
          <p:nvPr/>
        </p:nvSpPr>
        <p:spPr>
          <a:xfrm>
            <a:off x="9114876" y="3445246"/>
            <a:ext cx="2705664" cy="3307484"/>
          </a:xfrm>
          <a:prstGeom prst="round2Diag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Description: </a:t>
            </a:r>
            <a:r>
              <a:rPr lang="en-GB" dirty="0">
                <a:solidFill>
                  <a:schemeClr val="tx1"/>
                </a:solidFill>
              </a:rPr>
              <a:t>Opensource validator and feature extractor for JP2 images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Latest release: </a:t>
            </a:r>
            <a:r>
              <a:rPr lang="en-GB" dirty="0">
                <a:solidFill>
                  <a:schemeClr val="tx1"/>
                </a:solidFill>
              </a:rPr>
              <a:t>2.2 Release (January, 2024)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Downloads: </a:t>
            </a:r>
            <a:r>
              <a:rPr lang="en-GB" dirty="0">
                <a:solidFill>
                  <a:schemeClr val="tx1"/>
                </a:solidFill>
              </a:rPr>
              <a:t>6,115</a:t>
            </a:r>
          </a:p>
        </p:txBody>
      </p:sp>
      <p:sp>
        <p:nvSpPr>
          <p:cNvPr id="4" name="Rectangle: Diagonal Corners Rounded 3">
            <a:extLst>
              <a:ext uri="{FF2B5EF4-FFF2-40B4-BE49-F238E27FC236}">
                <a16:creationId xmlns:a16="http://schemas.microsoft.com/office/drawing/2014/main" id="{E4554001-FAEF-B564-2FA4-D15890D6314A}"/>
              </a:ext>
            </a:extLst>
          </p:cNvPr>
          <p:cNvSpPr/>
          <p:nvPr/>
        </p:nvSpPr>
        <p:spPr>
          <a:xfrm>
            <a:off x="3294928" y="831804"/>
            <a:ext cx="5525621" cy="5685954"/>
          </a:xfrm>
          <a:prstGeom prst="round2Diag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>
                <a:solidFill>
                  <a:schemeClr val="tx1"/>
                </a:solidFill>
              </a:rPr>
              <a:t>Jpylyzer</a:t>
            </a:r>
            <a:r>
              <a:rPr lang="en-GB" dirty="0">
                <a:solidFill>
                  <a:schemeClr val="tx1"/>
                </a:solidFill>
              </a:rPr>
              <a:t> is an opensource validator and feature extractor for JP2 images. JP2 is the still image format that is defined by Part 1 of the JPEG 2000 image compression standard (ISO/IEC 15444-1).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 err="1">
                <a:solidFill>
                  <a:schemeClr val="tx1"/>
                </a:solidFill>
              </a:rPr>
              <a:t>Jpylyzer</a:t>
            </a:r>
            <a:r>
              <a:rPr lang="en-GB" dirty="0">
                <a:solidFill>
                  <a:schemeClr val="tx1"/>
                </a:solidFill>
              </a:rPr>
              <a:t> parses a file and runs its contents against a large number of tests, each of which is based on the requirements and restrictions that are defined by the standard. If a file fails one or more tests, this implies that it does not conform to the standard, and is not a valid JP2.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sz="1400" dirty="0">
                <a:solidFill>
                  <a:schemeClr val="tx1"/>
                </a:solidFill>
              </a:rPr>
              <a:t>The development of </a:t>
            </a:r>
            <a:r>
              <a:rPr lang="en-GB" sz="1400" dirty="0" err="1">
                <a:solidFill>
                  <a:schemeClr val="tx1"/>
                </a:solidFill>
              </a:rPr>
              <a:t>jpylyzer</a:t>
            </a:r>
            <a:r>
              <a:rPr lang="en-GB" sz="1400" dirty="0">
                <a:solidFill>
                  <a:schemeClr val="tx1"/>
                </a:solidFill>
              </a:rPr>
              <a:t> was partially funded by the EU FP7 project, SCAPE (</a:t>
            </a:r>
            <a:r>
              <a:rPr lang="en-GB" sz="1400" dirty="0" err="1">
                <a:solidFill>
                  <a:schemeClr val="tx1"/>
                </a:solidFill>
              </a:rPr>
              <a:t>SCAlabable</a:t>
            </a:r>
            <a:r>
              <a:rPr lang="en-GB" sz="1400" dirty="0">
                <a:solidFill>
                  <a:schemeClr val="tx1"/>
                </a:solidFill>
              </a:rPr>
              <a:t> Preservation Environments).</a:t>
            </a:r>
            <a:endParaRPr lang="en-GB" sz="1100" dirty="0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6A10CEB-69F6-F03E-7702-01A44BD3FFE6}"/>
              </a:ext>
            </a:extLst>
          </p:cNvPr>
          <p:cNvGrpSpPr/>
          <p:nvPr/>
        </p:nvGrpSpPr>
        <p:grpSpPr>
          <a:xfrm>
            <a:off x="86730" y="4860785"/>
            <a:ext cx="1831134" cy="1891945"/>
            <a:chOff x="86730" y="4860785"/>
            <a:chExt cx="1831134" cy="1891945"/>
          </a:xfrm>
        </p:grpSpPr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08E50A50-CA4F-5F54-7937-DACD96A756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rcRect l="20218" t="21921" r="18463" b="34996"/>
            <a:stretch/>
          </p:blipFill>
          <p:spPr>
            <a:xfrm>
              <a:off x="86730" y="6267504"/>
              <a:ext cx="606480" cy="485226"/>
            </a:xfrm>
            <a:prstGeom prst="rect">
              <a:avLst/>
            </a:prstGeom>
          </p:spPr>
        </p:pic>
        <p:sp>
          <p:nvSpPr>
            <p:cNvPr id="9" name="Speech Bubble: Rectangle with Corners Rounded 8">
              <a:extLst>
                <a:ext uri="{FF2B5EF4-FFF2-40B4-BE49-F238E27FC236}">
                  <a16:creationId xmlns:a16="http://schemas.microsoft.com/office/drawing/2014/main" id="{BD1B2959-1FA9-3ACF-4143-6F312411F860}"/>
                </a:ext>
              </a:extLst>
            </p:cNvPr>
            <p:cNvSpPr/>
            <p:nvPr/>
          </p:nvSpPr>
          <p:spPr>
            <a:xfrm>
              <a:off x="271071" y="4860785"/>
              <a:ext cx="1646793" cy="1254114"/>
            </a:xfrm>
            <a:prstGeom prst="wedgeRoundRectCallout">
              <a:avLst>
                <a:gd name="adj1" fmla="val -32369"/>
                <a:gd name="adj2" fmla="val 68150"/>
                <a:gd name="adj3" fmla="val 16667"/>
              </a:avLst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C563EB8-9FAB-2BCB-D372-CDD51BCBDDF0}"/>
                </a:ext>
              </a:extLst>
            </p:cNvPr>
            <p:cNvGrpSpPr/>
            <p:nvPr/>
          </p:nvGrpSpPr>
          <p:grpSpPr>
            <a:xfrm>
              <a:off x="379717" y="4931242"/>
              <a:ext cx="456307" cy="580644"/>
              <a:chOff x="340922" y="4435512"/>
              <a:chExt cx="870095" cy="1107184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BA8B38FA-BB50-A1C0-7CBB-BEEC679E6F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1" y="4587102"/>
                <a:ext cx="830996" cy="830996"/>
              </a:xfrm>
              <a:prstGeom prst="rect">
                <a:avLst/>
              </a:prstGeom>
            </p:spPr>
          </p:pic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EE6C736-3E02-3A66-30A6-2035EF8C9628}"/>
                  </a:ext>
                </a:extLst>
              </p:cNvPr>
              <p:cNvSpPr txBox="1"/>
              <p:nvPr/>
            </p:nvSpPr>
            <p:spPr>
              <a:xfrm>
                <a:off x="340922" y="5305011"/>
                <a:ext cx="870095" cy="2376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https://jmp.sh/vIGLuSe6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E0BD8051-A1A6-2248-1A6A-83E73AE1F0AA}"/>
                  </a:ext>
                </a:extLst>
              </p:cNvPr>
              <p:cNvSpPr txBox="1"/>
              <p:nvPr/>
            </p:nvSpPr>
            <p:spPr>
              <a:xfrm>
                <a:off x="458767" y="4435512"/>
                <a:ext cx="601994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中文</a:t>
                </a:r>
                <a:endParaRPr lang="en-GB" sz="450" dirty="0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C60BCEB-282A-6FA3-FE4A-1008A18754DE}"/>
                </a:ext>
              </a:extLst>
            </p:cNvPr>
            <p:cNvGrpSpPr/>
            <p:nvPr/>
          </p:nvGrpSpPr>
          <p:grpSpPr>
            <a:xfrm>
              <a:off x="862480" y="4931242"/>
              <a:ext cx="472510" cy="579101"/>
              <a:chOff x="340922" y="4435512"/>
              <a:chExt cx="900991" cy="1104243"/>
            </a:xfrm>
          </p:grpSpPr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7D2A7938-AF00-F8C7-6F50-D60B0F9D82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1" y="4587101"/>
                <a:ext cx="830994" cy="830995"/>
              </a:xfrm>
              <a:prstGeom prst="rect">
                <a:avLst/>
              </a:prstGeom>
            </p:spPr>
          </p:pic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171AFA9-1571-D730-DFCF-DDCBD2A358BC}"/>
                  </a:ext>
                </a:extLst>
              </p:cNvPr>
              <p:cNvSpPr txBox="1"/>
              <p:nvPr/>
            </p:nvSpPr>
            <p:spPr>
              <a:xfrm>
                <a:off x="340922" y="5305004"/>
                <a:ext cx="900991" cy="2347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https://jmp.sh/Zg5cMu7C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24418DE-6BB5-EC0E-4D46-1429BD3C0B41}"/>
                  </a:ext>
                </a:extLst>
              </p:cNvPr>
              <p:cNvSpPr txBox="1"/>
              <p:nvPr/>
            </p:nvSpPr>
            <p:spPr>
              <a:xfrm>
                <a:off x="383926" y="4435512"/>
                <a:ext cx="780745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/>
                  <a:t>English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308F3A8E-715B-2047-D521-79745DDBCE4C}"/>
                </a:ext>
              </a:extLst>
            </p:cNvPr>
            <p:cNvGrpSpPr/>
            <p:nvPr/>
          </p:nvGrpSpPr>
          <p:grpSpPr>
            <a:xfrm>
              <a:off x="1316706" y="4931242"/>
              <a:ext cx="503974" cy="579101"/>
              <a:chOff x="286506" y="4435512"/>
              <a:chExt cx="960989" cy="1104243"/>
            </a:xfrm>
          </p:grpSpPr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6E66C3A-B0D1-010C-5245-B6E3BA6E56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0" y="4587101"/>
                <a:ext cx="830995" cy="830995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D792982-B7EB-AF5B-D482-59017CCB15F6}"/>
                  </a:ext>
                </a:extLst>
              </p:cNvPr>
              <p:cNvSpPr txBox="1"/>
              <p:nvPr/>
            </p:nvSpPr>
            <p:spPr>
              <a:xfrm>
                <a:off x="340923" y="5305004"/>
                <a:ext cx="900993" cy="2347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https://jmp.sh/hEzHApMg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2BE4AAE-F2E8-57F9-DBCD-B480EDFEE480}"/>
                  </a:ext>
                </a:extLst>
              </p:cNvPr>
              <p:cNvSpPr txBox="1"/>
              <p:nvPr/>
            </p:nvSpPr>
            <p:spPr>
              <a:xfrm>
                <a:off x="286506" y="4435512"/>
                <a:ext cx="960989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Nederlands</a:t>
                </a:r>
                <a:endParaRPr lang="en-GB" sz="450" dirty="0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914CDDDA-9857-108A-E7A4-44E2CEF5D473}"/>
                </a:ext>
              </a:extLst>
            </p:cNvPr>
            <p:cNvGrpSpPr/>
            <p:nvPr/>
          </p:nvGrpSpPr>
          <p:grpSpPr>
            <a:xfrm>
              <a:off x="613151" y="5478741"/>
              <a:ext cx="456307" cy="580644"/>
              <a:chOff x="340922" y="4435512"/>
              <a:chExt cx="870095" cy="1107184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FA18C3AB-C271-1427-5A12-D9A4423708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1" y="4587102"/>
                <a:ext cx="830996" cy="830996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AFB18F6-26A9-3B11-93CF-7ABAC9662024}"/>
                  </a:ext>
                </a:extLst>
              </p:cNvPr>
              <p:cNvSpPr txBox="1"/>
              <p:nvPr/>
            </p:nvSpPr>
            <p:spPr>
              <a:xfrm>
                <a:off x="340922" y="5305011"/>
                <a:ext cx="870095" cy="2376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https://jmp.sh/lOygFR84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3FD8AA0-2357-9381-9ED1-C70C00F182AB}"/>
                  </a:ext>
                </a:extLst>
              </p:cNvPr>
              <p:cNvSpPr txBox="1"/>
              <p:nvPr/>
            </p:nvSpPr>
            <p:spPr>
              <a:xfrm>
                <a:off x="385126" y="4435512"/>
                <a:ext cx="779065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Français</a:t>
                </a:r>
                <a:endParaRPr lang="en-GB" sz="450" dirty="0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AA1A27E0-0019-CBAA-0770-774EACEF8518}"/>
                </a:ext>
              </a:extLst>
            </p:cNvPr>
            <p:cNvGrpSpPr/>
            <p:nvPr/>
          </p:nvGrpSpPr>
          <p:grpSpPr>
            <a:xfrm>
              <a:off x="1107614" y="5478742"/>
              <a:ext cx="474027" cy="579101"/>
              <a:chOff x="336349" y="4435512"/>
              <a:chExt cx="903886" cy="1104243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A3EF6CEF-0D1E-88E9-0940-28F645A079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0" y="4587101"/>
                <a:ext cx="830996" cy="830995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78614FD-2CEF-604E-5FFE-50D133738809}"/>
                  </a:ext>
                </a:extLst>
              </p:cNvPr>
              <p:cNvSpPr txBox="1"/>
              <p:nvPr/>
            </p:nvSpPr>
            <p:spPr>
              <a:xfrm>
                <a:off x="336349" y="5305004"/>
                <a:ext cx="903886" cy="2347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https://jmp.sh/cwBu4eFo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222D398-38D1-F3C2-F1E3-B63A88DC0DBB}"/>
                  </a:ext>
                </a:extLst>
              </p:cNvPr>
              <p:cNvSpPr txBox="1"/>
              <p:nvPr/>
            </p:nvSpPr>
            <p:spPr>
              <a:xfrm>
                <a:off x="389727" y="4435512"/>
                <a:ext cx="764472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Español</a:t>
                </a:r>
                <a:endParaRPr lang="en-GB" sz="450" dirty="0"/>
              </a:p>
            </p:txBody>
          </p:sp>
        </p:grpSp>
      </p:grpSp>
      <p:pic>
        <p:nvPicPr>
          <p:cNvPr id="50" name="Graphic 49">
            <a:extLst>
              <a:ext uri="{FF2B5EF4-FFF2-40B4-BE49-F238E27FC236}">
                <a16:creationId xmlns:a16="http://schemas.microsoft.com/office/drawing/2014/main" id="{A0B66915-BF1E-6C8A-E3E3-F0381514E3C7}"/>
              </a:ext>
            </a:extLst>
          </p:cNvPr>
          <p:cNvPicPr>
            <a:picLocks noChangeAspect="1"/>
          </p:cNvPicPr>
          <p:nvPr/>
        </p:nvPicPr>
        <p:blipFill rotWithShape="1"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rcRect l="26944" t="10248" r="25149" b="28269"/>
          <a:stretch/>
        </p:blipFill>
        <p:spPr>
          <a:xfrm>
            <a:off x="-2492081" y="6289350"/>
            <a:ext cx="337560" cy="541531"/>
          </a:xfrm>
          <a:prstGeom prst="rect">
            <a:avLst/>
          </a:prstGeom>
        </p:spPr>
      </p:pic>
      <p:pic>
        <p:nvPicPr>
          <p:cNvPr id="57" name="Graphic 56">
            <a:extLst>
              <a:ext uri="{FF2B5EF4-FFF2-40B4-BE49-F238E27FC236}">
                <a16:creationId xmlns:a16="http://schemas.microsoft.com/office/drawing/2014/main" id="{747B6721-53C6-B71C-E687-86AB134A4223}"/>
              </a:ext>
            </a:extLst>
          </p:cNvPr>
          <p:cNvPicPr>
            <a:picLocks noChangeAspect="1"/>
          </p:cNvPicPr>
          <p:nvPr/>
        </p:nvPicPr>
        <p:blipFill rotWithShape="1"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rcRect l="26944" t="10248" r="25149" b="28269"/>
          <a:stretch/>
        </p:blipFill>
        <p:spPr>
          <a:xfrm>
            <a:off x="851506" y="6258699"/>
            <a:ext cx="337560" cy="541531"/>
          </a:xfrm>
          <a:prstGeom prst="rect">
            <a:avLst/>
          </a:prstGeom>
        </p:spPr>
      </p:pic>
      <p:sp>
        <p:nvSpPr>
          <p:cNvPr id="2" name="Hover-off">
            <a:hlinkClick r:id="rId35" action="ppaction://hlinksldjump"/>
            <a:extLst>
              <a:ext uri="{FF2B5EF4-FFF2-40B4-BE49-F238E27FC236}">
                <a16:creationId xmlns:a16="http://schemas.microsoft.com/office/drawing/2014/main" id="{CE1F3897-3687-07B2-2EE3-875977B5EB57}"/>
              </a:ext>
            </a:extLst>
          </p:cNvPr>
          <p:cNvSpPr/>
          <p:nvPr/>
        </p:nvSpPr>
        <p:spPr>
          <a:xfrm>
            <a:off x="0" y="-1"/>
            <a:ext cx="12171543" cy="687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4701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784BEF0A-9AE0-4E54-5D06-894248DE08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17531" y="-715081"/>
            <a:ext cx="7556938" cy="97160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8262A7-2987-3831-D80B-35A9FE08F52F}"/>
              </a:ext>
            </a:extLst>
          </p:cNvPr>
          <p:cNvSpPr txBox="1"/>
          <p:nvPr/>
        </p:nvSpPr>
        <p:spPr>
          <a:xfrm>
            <a:off x="104503" y="-378"/>
            <a:ext cx="5085806" cy="830997"/>
          </a:xfrm>
          <a:prstGeom prst="rect">
            <a:avLst/>
          </a:prstGeom>
          <a:noFill/>
          <a:effectLst>
            <a:outerShdw blurRad="50800" dist="127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2400" b="1" dirty="0"/>
              <a:t>The Open Preservation Foundation Family Tree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0388D4B-BFF1-6EE3-C47B-8A3696C390BB}"/>
              </a:ext>
            </a:extLst>
          </p:cNvPr>
          <p:cNvSpPr/>
          <p:nvPr/>
        </p:nvSpPr>
        <p:spPr>
          <a:xfrm>
            <a:off x="6248400" y="-4468942"/>
            <a:ext cx="9211390" cy="14342798"/>
          </a:xfrm>
          <a:custGeom>
            <a:avLst/>
            <a:gdLst>
              <a:gd name="connsiteX0" fmla="*/ 2214303 w 2314302"/>
              <a:gd name="connsiteY0" fmla="*/ 1331199 h 3603535"/>
              <a:gd name="connsiteX1" fmla="*/ 2179097 w 2314302"/>
              <a:gd name="connsiteY1" fmla="*/ 1393956 h 3603535"/>
              <a:gd name="connsiteX2" fmla="*/ 2139063 w 2314302"/>
              <a:gd name="connsiteY2" fmla="*/ 1453759 h 3603535"/>
              <a:gd name="connsiteX3" fmla="*/ 2094464 w 2314302"/>
              <a:gd name="connsiteY3" fmla="*/ 1510249 h 3603535"/>
              <a:gd name="connsiteX4" fmla="*/ 2045591 w 2314302"/>
              <a:gd name="connsiteY4" fmla="*/ 1563050 h 3603535"/>
              <a:gd name="connsiteX5" fmla="*/ 1992700 w 2314302"/>
              <a:gd name="connsiteY5" fmla="*/ 1611863 h 3603535"/>
              <a:gd name="connsiteX6" fmla="*/ 1936121 w 2314302"/>
              <a:gd name="connsiteY6" fmla="*/ 1656350 h 3603535"/>
              <a:gd name="connsiteX7" fmla="*/ 1876265 w 2314302"/>
              <a:gd name="connsiteY7" fmla="*/ 1696294 h 3603535"/>
              <a:gd name="connsiteX8" fmla="*/ 1813418 w 2314302"/>
              <a:gd name="connsiteY8" fmla="*/ 1731380 h 3603535"/>
              <a:gd name="connsiteX9" fmla="*/ 1748022 w 2314302"/>
              <a:gd name="connsiteY9" fmla="*/ 1761427 h 3603535"/>
              <a:gd name="connsiteX10" fmla="*/ 1680489 w 2314302"/>
              <a:gd name="connsiteY10" fmla="*/ 1786257 h 3603535"/>
              <a:gd name="connsiteX11" fmla="*/ 1611202 w 2314302"/>
              <a:gd name="connsiteY11" fmla="*/ 1805704 h 3603535"/>
              <a:gd name="connsiteX12" fmla="*/ 1540596 w 2314302"/>
              <a:gd name="connsiteY12" fmla="*/ 1819641 h 3603535"/>
              <a:gd name="connsiteX13" fmla="*/ 1469112 w 2314302"/>
              <a:gd name="connsiteY13" fmla="*/ 1827985 h 3603535"/>
              <a:gd name="connsiteX14" fmla="*/ 1397186 w 2314302"/>
              <a:gd name="connsiteY14" fmla="*/ 1830714 h 3603535"/>
              <a:gd name="connsiteX15" fmla="*/ 1325298 w 2314302"/>
              <a:gd name="connsiteY15" fmla="*/ 1827753 h 3603535"/>
              <a:gd name="connsiteX16" fmla="*/ 1253837 w 2314302"/>
              <a:gd name="connsiteY16" fmla="*/ 1819176 h 3603535"/>
              <a:gd name="connsiteX17" fmla="*/ 1327082 w 2314302"/>
              <a:gd name="connsiteY17" fmla="*/ 1675707 h 3603535"/>
              <a:gd name="connsiteX18" fmla="*/ 1373998 w 2314302"/>
              <a:gd name="connsiteY18" fmla="*/ 1678721 h 3603535"/>
              <a:gd name="connsiteX19" fmla="*/ 1420997 w 2314302"/>
              <a:gd name="connsiteY19" fmla="*/ 1678841 h 3603535"/>
              <a:gd name="connsiteX20" fmla="*/ 1467913 w 2314302"/>
              <a:gd name="connsiteY20" fmla="*/ 1676059 h 3603535"/>
              <a:gd name="connsiteX21" fmla="*/ 1514567 w 2314302"/>
              <a:gd name="connsiteY21" fmla="*/ 1670407 h 3603535"/>
              <a:gd name="connsiteX22" fmla="*/ 1560808 w 2314302"/>
              <a:gd name="connsiteY22" fmla="*/ 1661913 h 3603535"/>
              <a:gd name="connsiteX23" fmla="*/ 1606404 w 2314302"/>
              <a:gd name="connsiteY23" fmla="*/ 1650577 h 3603535"/>
              <a:gd name="connsiteX24" fmla="*/ 1651236 w 2314302"/>
              <a:gd name="connsiteY24" fmla="*/ 1636468 h 3603535"/>
              <a:gd name="connsiteX25" fmla="*/ 1695108 w 2314302"/>
              <a:gd name="connsiteY25" fmla="*/ 1619630 h 3603535"/>
              <a:gd name="connsiteX26" fmla="*/ 1737894 w 2314302"/>
              <a:gd name="connsiteY26" fmla="*/ 1600093 h 3603535"/>
              <a:gd name="connsiteX27" fmla="*/ 1779359 w 2314302"/>
              <a:gd name="connsiteY27" fmla="*/ 1578014 h 3603535"/>
              <a:gd name="connsiteX28" fmla="*/ 1819393 w 2314302"/>
              <a:gd name="connsiteY28" fmla="*/ 1553387 h 3603535"/>
              <a:gd name="connsiteX29" fmla="*/ 1857845 w 2314302"/>
              <a:gd name="connsiteY29" fmla="*/ 1526353 h 3603535"/>
              <a:gd name="connsiteX30" fmla="*/ 1894565 w 2314302"/>
              <a:gd name="connsiteY30" fmla="*/ 1497010 h 3603535"/>
              <a:gd name="connsiteX31" fmla="*/ 1929418 w 2314302"/>
              <a:gd name="connsiteY31" fmla="*/ 1465470 h 3603535"/>
              <a:gd name="connsiteX32" fmla="*/ 1962240 w 2314302"/>
              <a:gd name="connsiteY32" fmla="*/ 1431853 h 3603535"/>
              <a:gd name="connsiteX33" fmla="*/ 1992962 w 2314302"/>
              <a:gd name="connsiteY33" fmla="*/ 1396273 h 3603535"/>
              <a:gd name="connsiteX34" fmla="*/ 2021429 w 2314302"/>
              <a:gd name="connsiteY34" fmla="*/ 1358871 h 3603535"/>
              <a:gd name="connsiteX35" fmla="*/ 2047548 w 2314302"/>
              <a:gd name="connsiteY35" fmla="*/ 1319774 h 3603535"/>
              <a:gd name="connsiteX36" fmla="*/ 2071186 w 2314302"/>
              <a:gd name="connsiteY36" fmla="*/ 1279155 h 3603535"/>
              <a:gd name="connsiteX37" fmla="*/ 2092327 w 2314302"/>
              <a:gd name="connsiteY37" fmla="*/ 1237195 h 3603535"/>
              <a:gd name="connsiteX38" fmla="*/ 2110808 w 2314302"/>
              <a:gd name="connsiteY38" fmla="*/ 1193967 h 3603535"/>
              <a:gd name="connsiteX39" fmla="*/ 2126618 w 2314302"/>
              <a:gd name="connsiteY39" fmla="*/ 1149720 h 3603535"/>
              <a:gd name="connsiteX40" fmla="*/ 2139678 w 2314302"/>
              <a:gd name="connsiteY40" fmla="*/ 1104559 h 3603535"/>
              <a:gd name="connsiteX41" fmla="*/ 2149934 w 2314302"/>
              <a:gd name="connsiteY41" fmla="*/ 1058700 h 3603535"/>
              <a:gd name="connsiteX42" fmla="*/ 2157341 w 2314302"/>
              <a:gd name="connsiteY42" fmla="*/ 1012286 h 3603535"/>
              <a:gd name="connsiteX43" fmla="*/ 2161876 w 2314302"/>
              <a:gd name="connsiteY43" fmla="*/ 965490 h 3603535"/>
              <a:gd name="connsiteX44" fmla="*/ 2163548 w 2314302"/>
              <a:gd name="connsiteY44" fmla="*/ 918514 h 3603535"/>
              <a:gd name="connsiteX45" fmla="*/ 2162319 w 2314302"/>
              <a:gd name="connsiteY45" fmla="*/ 871538 h 3603535"/>
              <a:gd name="connsiteX46" fmla="*/ 2158188 w 2314302"/>
              <a:gd name="connsiteY46" fmla="*/ 824712 h 3603535"/>
              <a:gd name="connsiteX47" fmla="*/ 2151193 w 2314302"/>
              <a:gd name="connsiteY47" fmla="*/ 778238 h 3603535"/>
              <a:gd name="connsiteX48" fmla="*/ 2141380 w 2314302"/>
              <a:gd name="connsiteY48" fmla="*/ 732289 h 3603535"/>
              <a:gd name="connsiteX49" fmla="*/ 2128725 w 2314302"/>
              <a:gd name="connsiteY49" fmla="*/ 687015 h 3603535"/>
              <a:gd name="connsiteX50" fmla="*/ 2113326 w 2314302"/>
              <a:gd name="connsiteY50" fmla="*/ 642588 h 3603535"/>
              <a:gd name="connsiteX51" fmla="*/ 2095229 w 2314302"/>
              <a:gd name="connsiteY51" fmla="*/ 599218 h 3603535"/>
              <a:gd name="connsiteX52" fmla="*/ 2074492 w 2314302"/>
              <a:gd name="connsiteY52" fmla="*/ 557048 h 3603535"/>
              <a:gd name="connsiteX53" fmla="*/ 2051214 w 2314302"/>
              <a:gd name="connsiteY53" fmla="*/ 516227 h 3603535"/>
              <a:gd name="connsiteX54" fmla="*/ 2025469 w 2314302"/>
              <a:gd name="connsiteY54" fmla="*/ 476898 h 3603535"/>
              <a:gd name="connsiteX55" fmla="*/ 1997326 w 2314302"/>
              <a:gd name="connsiteY55" fmla="*/ 439233 h 3603535"/>
              <a:gd name="connsiteX56" fmla="*/ 1966955 w 2314302"/>
              <a:gd name="connsiteY56" fmla="*/ 403390 h 3603535"/>
              <a:gd name="connsiteX57" fmla="*/ 1934426 w 2314302"/>
              <a:gd name="connsiteY57" fmla="*/ 369451 h 3603535"/>
              <a:gd name="connsiteX58" fmla="*/ 1899865 w 2314302"/>
              <a:gd name="connsiteY58" fmla="*/ 337589 h 3603535"/>
              <a:gd name="connsiteX59" fmla="*/ 1863408 w 2314302"/>
              <a:gd name="connsiteY59" fmla="*/ 307924 h 3603535"/>
              <a:gd name="connsiteX60" fmla="*/ 1825218 w 2314302"/>
              <a:gd name="connsiteY60" fmla="*/ 280537 h 3603535"/>
              <a:gd name="connsiteX61" fmla="*/ 1785394 w 2314302"/>
              <a:gd name="connsiteY61" fmla="*/ 255558 h 3603535"/>
              <a:gd name="connsiteX62" fmla="*/ 1744131 w 2314302"/>
              <a:gd name="connsiteY62" fmla="*/ 233067 h 3603535"/>
              <a:gd name="connsiteX63" fmla="*/ 1701548 w 2314302"/>
              <a:gd name="connsiteY63" fmla="*/ 213185 h 3603535"/>
              <a:gd name="connsiteX64" fmla="*/ 1657826 w 2314302"/>
              <a:gd name="connsiteY64" fmla="*/ 195934 h 3603535"/>
              <a:gd name="connsiteX65" fmla="*/ 1613106 w 2314302"/>
              <a:gd name="connsiteY65" fmla="*/ 181412 h 3603535"/>
              <a:gd name="connsiteX66" fmla="*/ 1567600 w 2314302"/>
              <a:gd name="connsiteY66" fmla="*/ 169665 h 3603535"/>
              <a:gd name="connsiteX67" fmla="*/ 1521471 w 2314302"/>
              <a:gd name="connsiteY67" fmla="*/ 160736 h 3603535"/>
              <a:gd name="connsiteX68" fmla="*/ 1474855 w 2314302"/>
              <a:gd name="connsiteY68" fmla="*/ 154641 h 3603535"/>
              <a:gd name="connsiteX69" fmla="*/ 1427969 w 2314302"/>
              <a:gd name="connsiteY69" fmla="*/ 151455 h 3603535"/>
              <a:gd name="connsiteX70" fmla="*/ 1380963 w 2314302"/>
              <a:gd name="connsiteY70" fmla="*/ 151132 h 3603535"/>
              <a:gd name="connsiteX71" fmla="*/ 1334047 w 2314302"/>
              <a:gd name="connsiteY71" fmla="*/ 153704 h 3603535"/>
              <a:gd name="connsiteX72" fmla="*/ 1287371 w 2314302"/>
              <a:gd name="connsiteY72" fmla="*/ 159184 h 3603535"/>
              <a:gd name="connsiteX73" fmla="*/ 1241100 w 2314302"/>
              <a:gd name="connsiteY73" fmla="*/ 167498 h 3603535"/>
              <a:gd name="connsiteX74" fmla="*/ 1195443 w 2314302"/>
              <a:gd name="connsiteY74" fmla="*/ 178654 h 3603535"/>
              <a:gd name="connsiteX75" fmla="*/ 1150551 w 2314302"/>
              <a:gd name="connsiteY75" fmla="*/ 192598 h 3603535"/>
              <a:gd name="connsiteX76" fmla="*/ 1106597 w 2314302"/>
              <a:gd name="connsiteY76" fmla="*/ 209264 h 3603535"/>
              <a:gd name="connsiteX77" fmla="*/ 1063751 w 2314302"/>
              <a:gd name="connsiteY77" fmla="*/ 228591 h 3603535"/>
              <a:gd name="connsiteX78" fmla="*/ 1022196 w 2314302"/>
              <a:gd name="connsiteY78" fmla="*/ 250520 h 3603535"/>
              <a:gd name="connsiteX79" fmla="*/ 982042 w 2314302"/>
              <a:gd name="connsiteY79" fmla="*/ 274975 h 3603535"/>
              <a:gd name="connsiteX80" fmla="*/ 943508 w 2314302"/>
              <a:gd name="connsiteY80" fmla="*/ 301859 h 3603535"/>
              <a:gd name="connsiteX81" fmla="*/ 906668 w 2314302"/>
              <a:gd name="connsiteY81" fmla="*/ 331029 h 3603535"/>
              <a:gd name="connsiteX82" fmla="*/ 871672 w 2314302"/>
              <a:gd name="connsiteY82" fmla="*/ 362449 h 3603535"/>
              <a:gd name="connsiteX83" fmla="*/ 838693 w 2314302"/>
              <a:gd name="connsiteY83" fmla="*/ 395923 h 3603535"/>
              <a:gd name="connsiteX84" fmla="*/ 807858 w 2314302"/>
              <a:gd name="connsiteY84" fmla="*/ 431384 h 3603535"/>
              <a:gd name="connsiteX85" fmla="*/ 779249 w 2314302"/>
              <a:gd name="connsiteY85" fmla="*/ 468666 h 3603535"/>
              <a:gd name="connsiteX86" fmla="*/ 752980 w 2314302"/>
              <a:gd name="connsiteY86" fmla="*/ 507643 h 3603535"/>
              <a:gd name="connsiteX87" fmla="*/ 729140 w 2314302"/>
              <a:gd name="connsiteY87" fmla="*/ 548179 h 3603535"/>
              <a:gd name="connsiteX88" fmla="*/ 707848 w 2314302"/>
              <a:gd name="connsiteY88" fmla="*/ 590079 h 3603535"/>
              <a:gd name="connsiteX89" fmla="*/ 689196 w 2314302"/>
              <a:gd name="connsiteY89" fmla="*/ 633217 h 3603535"/>
              <a:gd name="connsiteX90" fmla="*/ 673205 w 2314302"/>
              <a:gd name="connsiteY90" fmla="*/ 677412 h 3603535"/>
              <a:gd name="connsiteX91" fmla="*/ 659965 w 2314302"/>
              <a:gd name="connsiteY91" fmla="*/ 722506 h 3603535"/>
              <a:gd name="connsiteX92" fmla="*/ 649544 w 2314302"/>
              <a:gd name="connsiteY92" fmla="*/ 768342 h 3603535"/>
              <a:gd name="connsiteX93" fmla="*/ 641927 w 2314302"/>
              <a:gd name="connsiteY93" fmla="*/ 814726 h 3603535"/>
              <a:gd name="connsiteX94" fmla="*/ 637182 w 2314302"/>
              <a:gd name="connsiteY94" fmla="*/ 861470 h 3603535"/>
              <a:gd name="connsiteX95" fmla="*/ 635338 w 2314302"/>
              <a:gd name="connsiteY95" fmla="*/ 908438 h 3603535"/>
              <a:gd name="connsiteX96" fmla="*/ 636395 w 2314302"/>
              <a:gd name="connsiteY96" fmla="*/ 955444 h 3603535"/>
              <a:gd name="connsiteX97" fmla="*/ 640316 w 2314302"/>
              <a:gd name="connsiteY97" fmla="*/ 1002270 h 3603535"/>
              <a:gd name="connsiteX98" fmla="*/ 647115 w 2314302"/>
              <a:gd name="connsiteY98" fmla="*/ 1048774 h 3603535"/>
              <a:gd name="connsiteX99" fmla="*/ 656749 w 2314302"/>
              <a:gd name="connsiteY99" fmla="*/ 1094782 h 3603535"/>
              <a:gd name="connsiteX100" fmla="*/ 669224 w 2314302"/>
              <a:gd name="connsiteY100" fmla="*/ 1140087 h 3603535"/>
              <a:gd name="connsiteX101" fmla="*/ 684420 w 2314302"/>
              <a:gd name="connsiteY101" fmla="*/ 1184566 h 3603535"/>
              <a:gd name="connsiteX102" fmla="*/ 702375 w 2314302"/>
              <a:gd name="connsiteY102" fmla="*/ 1228026 h 3603535"/>
              <a:gd name="connsiteX103" fmla="*/ 722932 w 2314302"/>
              <a:gd name="connsiteY103" fmla="*/ 1270286 h 3603535"/>
              <a:gd name="connsiteX104" fmla="*/ 746038 w 2314302"/>
              <a:gd name="connsiteY104" fmla="*/ 1311197 h 3603535"/>
              <a:gd name="connsiteX105" fmla="*/ 771632 w 2314302"/>
              <a:gd name="connsiteY105" fmla="*/ 1350616 h 3603535"/>
              <a:gd name="connsiteX106" fmla="*/ 799596 w 2314302"/>
              <a:gd name="connsiteY106" fmla="*/ 1388393 h 3603535"/>
              <a:gd name="connsiteX107" fmla="*/ 829854 w 2314302"/>
              <a:gd name="connsiteY107" fmla="*/ 1424386 h 3603535"/>
              <a:gd name="connsiteX108" fmla="*/ 862241 w 2314302"/>
              <a:gd name="connsiteY108" fmla="*/ 1458445 h 3603535"/>
              <a:gd name="connsiteX109" fmla="*/ 896652 w 2314302"/>
              <a:gd name="connsiteY109" fmla="*/ 1490420 h 3603535"/>
              <a:gd name="connsiteX110" fmla="*/ 932990 w 2314302"/>
              <a:gd name="connsiteY110" fmla="*/ 1520265 h 3603535"/>
              <a:gd name="connsiteX111" fmla="*/ 971089 w 2314302"/>
              <a:gd name="connsiteY111" fmla="*/ 1547794 h 3603535"/>
              <a:gd name="connsiteX112" fmla="*/ 1010800 w 2314302"/>
              <a:gd name="connsiteY112" fmla="*/ 1572916 h 3603535"/>
              <a:gd name="connsiteX113" fmla="*/ 1051974 w 2314302"/>
              <a:gd name="connsiteY113" fmla="*/ 1595580 h 3603535"/>
              <a:gd name="connsiteX114" fmla="*/ 1121381 w 2314302"/>
              <a:gd name="connsiteY114" fmla="*/ 1626774 h 3603535"/>
              <a:gd name="connsiteX115" fmla="*/ 1052296 w 2314302"/>
              <a:gd name="connsiteY115" fmla="*/ 1762245 h 3603535"/>
              <a:gd name="connsiteX116" fmla="*/ 112777 w 2314302"/>
              <a:gd name="connsiteY116" fmla="*/ 3603536 h 3603535"/>
              <a:gd name="connsiteX117" fmla="*/ 0 w 2314302"/>
              <a:gd name="connsiteY117" fmla="*/ 3490617 h 3603535"/>
              <a:gd name="connsiteX118" fmla="*/ 916976 w 2314302"/>
              <a:gd name="connsiteY118" fmla="*/ 1693452 h 3603535"/>
              <a:gd name="connsiteX119" fmla="*/ 880368 w 2314302"/>
              <a:gd name="connsiteY119" fmla="*/ 1669560 h 3603535"/>
              <a:gd name="connsiteX120" fmla="*/ 844900 w 2314302"/>
              <a:gd name="connsiteY120" fmla="*/ 1643935 h 3603535"/>
              <a:gd name="connsiteX121" fmla="*/ 810729 w 2314302"/>
              <a:gd name="connsiteY121" fmla="*/ 1616609 h 3603535"/>
              <a:gd name="connsiteX122" fmla="*/ 777900 w 2314302"/>
              <a:gd name="connsiteY122" fmla="*/ 1587738 h 3603535"/>
              <a:gd name="connsiteX123" fmla="*/ 746473 w 2314302"/>
              <a:gd name="connsiteY123" fmla="*/ 1557278 h 3603535"/>
              <a:gd name="connsiteX124" fmla="*/ 716545 w 2314302"/>
              <a:gd name="connsiteY124" fmla="*/ 1525386 h 3603535"/>
              <a:gd name="connsiteX125" fmla="*/ 688199 w 2314302"/>
              <a:gd name="connsiteY125" fmla="*/ 1492091 h 3603535"/>
              <a:gd name="connsiteX126" fmla="*/ 661464 w 2314302"/>
              <a:gd name="connsiteY126" fmla="*/ 1457478 h 3603535"/>
              <a:gd name="connsiteX127" fmla="*/ 636395 w 2314302"/>
              <a:gd name="connsiteY127" fmla="*/ 1421628 h 3603535"/>
              <a:gd name="connsiteX128" fmla="*/ 613086 w 2314302"/>
              <a:gd name="connsiteY128" fmla="*/ 1384615 h 3603535"/>
              <a:gd name="connsiteX129" fmla="*/ 591555 w 2314302"/>
              <a:gd name="connsiteY129" fmla="*/ 1346545 h 3603535"/>
              <a:gd name="connsiteX130" fmla="*/ 571853 w 2314302"/>
              <a:gd name="connsiteY130" fmla="*/ 1307479 h 3603535"/>
              <a:gd name="connsiteX131" fmla="*/ 554071 w 2314302"/>
              <a:gd name="connsiteY131" fmla="*/ 1267535 h 3603535"/>
              <a:gd name="connsiteX132" fmla="*/ 538199 w 2314302"/>
              <a:gd name="connsiteY132" fmla="*/ 1226767 h 3603535"/>
              <a:gd name="connsiteX133" fmla="*/ 524322 w 2314302"/>
              <a:gd name="connsiteY133" fmla="*/ 1185271 h 3603535"/>
              <a:gd name="connsiteX134" fmla="*/ 512402 w 2314302"/>
              <a:gd name="connsiteY134" fmla="*/ 1143190 h 3603535"/>
              <a:gd name="connsiteX135" fmla="*/ 502529 w 2314302"/>
              <a:gd name="connsiteY135" fmla="*/ 1100578 h 3603535"/>
              <a:gd name="connsiteX136" fmla="*/ 494710 w 2314302"/>
              <a:gd name="connsiteY136" fmla="*/ 1057530 h 3603535"/>
              <a:gd name="connsiteX137" fmla="*/ 488944 w 2314302"/>
              <a:gd name="connsiteY137" fmla="*/ 1014190 h 3603535"/>
              <a:gd name="connsiteX138" fmla="*/ 485256 w 2314302"/>
              <a:gd name="connsiteY138" fmla="*/ 970610 h 3603535"/>
              <a:gd name="connsiteX139" fmla="*/ 483674 w 2314302"/>
              <a:gd name="connsiteY139" fmla="*/ 926888 h 3603535"/>
              <a:gd name="connsiteX140" fmla="*/ 484139 w 2314302"/>
              <a:gd name="connsiteY140" fmla="*/ 883136 h 3603535"/>
              <a:gd name="connsiteX141" fmla="*/ 486718 w 2314302"/>
              <a:gd name="connsiteY141" fmla="*/ 839473 h 3603535"/>
              <a:gd name="connsiteX142" fmla="*/ 491403 w 2314302"/>
              <a:gd name="connsiteY142" fmla="*/ 795984 h 3603535"/>
              <a:gd name="connsiteX143" fmla="*/ 498136 w 2314302"/>
              <a:gd name="connsiteY143" fmla="*/ 752764 h 3603535"/>
              <a:gd name="connsiteX144" fmla="*/ 506922 w 2314302"/>
              <a:gd name="connsiteY144" fmla="*/ 709918 h 3603535"/>
              <a:gd name="connsiteX145" fmla="*/ 517763 w 2314302"/>
              <a:gd name="connsiteY145" fmla="*/ 667538 h 3603535"/>
              <a:gd name="connsiteX146" fmla="*/ 530590 w 2314302"/>
              <a:gd name="connsiteY146" fmla="*/ 625720 h 3603535"/>
              <a:gd name="connsiteX147" fmla="*/ 545434 w 2314302"/>
              <a:gd name="connsiteY147" fmla="*/ 584577 h 3603535"/>
              <a:gd name="connsiteX148" fmla="*/ 562182 w 2314302"/>
              <a:gd name="connsiteY148" fmla="*/ 544191 h 3603535"/>
              <a:gd name="connsiteX149" fmla="*/ 580872 w 2314302"/>
              <a:gd name="connsiteY149" fmla="*/ 504629 h 3603535"/>
              <a:gd name="connsiteX150" fmla="*/ 601429 w 2314302"/>
              <a:gd name="connsiteY150" fmla="*/ 466035 h 3603535"/>
              <a:gd name="connsiteX151" fmla="*/ 623800 w 2314302"/>
              <a:gd name="connsiteY151" fmla="*/ 428430 h 3603535"/>
              <a:gd name="connsiteX152" fmla="*/ 647962 w 2314302"/>
              <a:gd name="connsiteY152" fmla="*/ 391972 h 3603535"/>
              <a:gd name="connsiteX153" fmla="*/ 673819 w 2314302"/>
              <a:gd name="connsiteY153" fmla="*/ 356684 h 3603535"/>
              <a:gd name="connsiteX154" fmla="*/ 701318 w 2314302"/>
              <a:gd name="connsiteY154" fmla="*/ 322678 h 3603535"/>
              <a:gd name="connsiteX155" fmla="*/ 730429 w 2314302"/>
              <a:gd name="connsiteY155" fmla="*/ 290029 h 3603535"/>
              <a:gd name="connsiteX156" fmla="*/ 761062 w 2314302"/>
              <a:gd name="connsiteY156" fmla="*/ 258811 h 3603535"/>
              <a:gd name="connsiteX157" fmla="*/ 793156 w 2314302"/>
              <a:gd name="connsiteY157" fmla="*/ 229086 h 3603535"/>
              <a:gd name="connsiteX158" fmla="*/ 826630 w 2314302"/>
              <a:gd name="connsiteY158" fmla="*/ 200942 h 3603535"/>
              <a:gd name="connsiteX159" fmla="*/ 861416 w 2314302"/>
              <a:gd name="connsiteY159" fmla="*/ 174410 h 3603535"/>
              <a:gd name="connsiteX160" fmla="*/ 897439 w 2314302"/>
              <a:gd name="connsiteY160" fmla="*/ 149580 h 3603535"/>
              <a:gd name="connsiteX161" fmla="*/ 934571 w 2314302"/>
              <a:gd name="connsiteY161" fmla="*/ 126497 h 3603535"/>
              <a:gd name="connsiteX162" fmla="*/ 972791 w 2314302"/>
              <a:gd name="connsiteY162" fmla="*/ 105213 h 3603535"/>
              <a:gd name="connsiteX163" fmla="*/ 1011977 w 2314302"/>
              <a:gd name="connsiteY163" fmla="*/ 85796 h 3603535"/>
              <a:gd name="connsiteX164" fmla="*/ 1052064 w 2314302"/>
              <a:gd name="connsiteY164" fmla="*/ 68253 h 3603535"/>
              <a:gd name="connsiteX165" fmla="*/ 1092915 w 2314302"/>
              <a:gd name="connsiteY165" fmla="*/ 52645 h 3603535"/>
              <a:gd name="connsiteX166" fmla="*/ 1134470 w 2314302"/>
              <a:gd name="connsiteY166" fmla="*/ 39030 h 3603535"/>
              <a:gd name="connsiteX167" fmla="*/ 1176641 w 2314302"/>
              <a:gd name="connsiteY167" fmla="*/ 27372 h 3603535"/>
              <a:gd name="connsiteX168" fmla="*/ 1219313 w 2314302"/>
              <a:gd name="connsiteY168" fmla="*/ 17769 h 3603535"/>
              <a:gd name="connsiteX169" fmla="*/ 1262421 w 2314302"/>
              <a:gd name="connsiteY169" fmla="*/ 10242 h 3603535"/>
              <a:gd name="connsiteX170" fmla="*/ 1305821 w 2314302"/>
              <a:gd name="connsiteY170" fmla="*/ 4732 h 3603535"/>
              <a:gd name="connsiteX171" fmla="*/ 1349423 w 2314302"/>
              <a:gd name="connsiteY171" fmla="*/ 1336 h 3603535"/>
              <a:gd name="connsiteX172" fmla="*/ 1393146 w 2314302"/>
              <a:gd name="connsiteY172" fmla="*/ 16 h 3603535"/>
              <a:gd name="connsiteX173" fmla="*/ 1436868 w 2314302"/>
              <a:gd name="connsiteY173" fmla="*/ 781 h 3603535"/>
              <a:gd name="connsiteX174" fmla="*/ 1480508 w 2314302"/>
              <a:gd name="connsiteY174" fmla="*/ 3652 h 3603535"/>
              <a:gd name="connsiteX175" fmla="*/ 1523967 w 2314302"/>
              <a:gd name="connsiteY175" fmla="*/ 8570 h 3603535"/>
              <a:gd name="connsiteX176" fmla="*/ 1567157 w 2314302"/>
              <a:gd name="connsiteY176" fmla="*/ 15595 h 3603535"/>
              <a:gd name="connsiteX177" fmla="*/ 1609943 w 2314302"/>
              <a:gd name="connsiteY177" fmla="*/ 24651 h 3603535"/>
              <a:gd name="connsiteX178" fmla="*/ 1652263 w 2314302"/>
              <a:gd name="connsiteY178" fmla="*/ 35747 h 3603535"/>
              <a:gd name="connsiteX179" fmla="*/ 1693991 w 2314302"/>
              <a:gd name="connsiteY179" fmla="*/ 48866 h 3603535"/>
              <a:gd name="connsiteX180" fmla="*/ 1735052 w 2314302"/>
              <a:gd name="connsiteY180" fmla="*/ 63950 h 3603535"/>
              <a:gd name="connsiteX181" fmla="*/ 1775318 w 2314302"/>
              <a:gd name="connsiteY181" fmla="*/ 80991 h 3603535"/>
              <a:gd name="connsiteX182" fmla="*/ 1814767 w 2314302"/>
              <a:gd name="connsiteY182" fmla="*/ 99936 h 3603535"/>
              <a:gd name="connsiteX183" fmla="*/ 1854268 w 2314302"/>
              <a:gd name="connsiteY183" fmla="*/ 121317 h 3603535"/>
              <a:gd name="connsiteX184" fmla="*/ 1892690 w 2314302"/>
              <a:gd name="connsiteY184" fmla="*/ 144602 h 3603535"/>
              <a:gd name="connsiteX185" fmla="*/ 1929913 w 2314302"/>
              <a:gd name="connsiteY185" fmla="*/ 169755 h 3603535"/>
              <a:gd name="connsiteX186" fmla="*/ 1965876 w 2314302"/>
              <a:gd name="connsiteY186" fmla="*/ 196699 h 3603535"/>
              <a:gd name="connsiteX187" fmla="*/ 2000459 w 2314302"/>
              <a:gd name="connsiteY187" fmla="*/ 225367 h 3603535"/>
              <a:gd name="connsiteX188" fmla="*/ 2033581 w 2314302"/>
              <a:gd name="connsiteY188" fmla="*/ 255737 h 3603535"/>
              <a:gd name="connsiteX189" fmla="*/ 2065211 w 2314302"/>
              <a:gd name="connsiteY189" fmla="*/ 287660 h 3603535"/>
              <a:gd name="connsiteX190" fmla="*/ 2095199 w 2314302"/>
              <a:gd name="connsiteY190" fmla="*/ 321096 h 3603535"/>
              <a:gd name="connsiteX191" fmla="*/ 2123514 w 2314302"/>
              <a:gd name="connsiteY191" fmla="*/ 355979 h 3603535"/>
              <a:gd name="connsiteX192" fmla="*/ 2150106 w 2314302"/>
              <a:gd name="connsiteY192" fmla="*/ 392205 h 3603535"/>
              <a:gd name="connsiteX193" fmla="*/ 2174854 w 2314302"/>
              <a:gd name="connsiteY193" fmla="*/ 429689 h 3603535"/>
              <a:gd name="connsiteX194" fmla="*/ 2197750 w 2314302"/>
              <a:gd name="connsiteY194" fmla="*/ 468344 h 3603535"/>
              <a:gd name="connsiteX195" fmla="*/ 2218719 w 2314302"/>
              <a:gd name="connsiteY195" fmla="*/ 508085 h 3603535"/>
              <a:gd name="connsiteX196" fmla="*/ 2237731 w 2314302"/>
              <a:gd name="connsiteY196" fmla="*/ 548794 h 3603535"/>
              <a:gd name="connsiteX197" fmla="*/ 2254711 w 2314302"/>
              <a:gd name="connsiteY197" fmla="*/ 590402 h 3603535"/>
              <a:gd name="connsiteX198" fmla="*/ 2269616 w 2314302"/>
              <a:gd name="connsiteY198" fmla="*/ 632782 h 3603535"/>
              <a:gd name="connsiteX199" fmla="*/ 2282413 w 2314302"/>
              <a:gd name="connsiteY199" fmla="*/ 675860 h 3603535"/>
              <a:gd name="connsiteX200" fmla="*/ 2293103 w 2314302"/>
              <a:gd name="connsiteY200" fmla="*/ 719492 h 3603535"/>
              <a:gd name="connsiteX201" fmla="*/ 2301657 w 2314302"/>
              <a:gd name="connsiteY201" fmla="*/ 763597 h 3603535"/>
              <a:gd name="connsiteX202" fmla="*/ 2308015 w 2314302"/>
              <a:gd name="connsiteY202" fmla="*/ 808084 h 3603535"/>
              <a:gd name="connsiteX203" fmla="*/ 2312168 w 2314302"/>
              <a:gd name="connsiteY203" fmla="*/ 852795 h 3603535"/>
              <a:gd name="connsiteX204" fmla="*/ 2314132 w 2314302"/>
              <a:gd name="connsiteY204" fmla="*/ 897695 h 3603535"/>
              <a:gd name="connsiteX205" fmla="*/ 2313900 w 2314302"/>
              <a:gd name="connsiteY205" fmla="*/ 942617 h 3603535"/>
              <a:gd name="connsiteX206" fmla="*/ 2311441 w 2314302"/>
              <a:gd name="connsiteY206" fmla="*/ 987478 h 3603535"/>
              <a:gd name="connsiteX207" fmla="*/ 2306778 w 2314302"/>
              <a:gd name="connsiteY207" fmla="*/ 1032168 h 3603535"/>
              <a:gd name="connsiteX208" fmla="*/ 2299956 w 2314302"/>
              <a:gd name="connsiteY208" fmla="*/ 1076595 h 3603535"/>
              <a:gd name="connsiteX209" fmla="*/ 2290967 w 2314302"/>
              <a:gd name="connsiteY209" fmla="*/ 1120610 h 3603535"/>
              <a:gd name="connsiteX210" fmla="*/ 2279811 w 2314302"/>
              <a:gd name="connsiteY210" fmla="*/ 1164129 h 3603535"/>
              <a:gd name="connsiteX211" fmla="*/ 2266512 w 2314302"/>
              <a:gd name="connsiteY211" fmla="*/ 1207027 h 3603535"/>
              <a:gd name="connsiteX212" fmla="*/ 2251173 w 2314302"/>
              <a:gd name="connsiteY212" fmla="*/ 1249257 h 3603535"/>
              <a:gd name="connsiteX213" fmla="*/ 2233742 w 2314302"/>
              <a:gd name="connsiteY213" fmla="*/ 1290671 h 3603535"/>
              <a:gd name="connsiteX214" fmla="*/ 2214303 w 2314302"/>
              <a:gd name="connsiteY214" fmla="*/ 1331199 h 3603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2314302" h="3603535">
                <a:moveTo>
                  <a:pt x="2214303" y="1331199"/>
                </a:moveTo>
                <a:cubicBezTo>
                  <a:pt x="2203402" y="1352573"/>
                  <a:pt x="2191662" y="1373489"/>
                  <a:pt x="2179097" y="1393956"/>
                </a:cubicBezTo>
                <a:cubicBezTo>
                  <a:pt x="2166532" y="1414423"/>
                  <a:pt x="2153210" y="1434372"/>
                  <a:pt x="2139063" y="1453759"/>
                </a:cubicBezTo>
                <a:cubicBezTo>
                  <a:pt x="2124954" y="1473169"/>
                  <a:pt x="2110073" y="1492002"/>
                  <a:pt x="2094464" y="1510249"/>
                </a:cubicBezTo>
                <a:cubicBezTo>
                  <a:pt x="2078885" y="1528489"/>
                  <a:pt x="2062572" y="1546092"/>
                  <a:pt x="2045591" y="1563050"/>
                </a:cubicBezTo>
                <a:cubicBezTo>
                  <a:pt x="2028603" y="1580031"/>
                  <a:pt x="2010970" y="1596284"/>
                  <a:pt x="1992700" y="1611863"/>
                </a:cubicBezTo>
                <a:cubicBezTo>
                  <a:pt x="1974423" y="1627442"/>
                  <a:pt x="1955568" y="1642263"/>
                  <a:pt x="1936121" y="1656350"/>
                </a:cubicBezTo>
                <a:cubicBezTo>
                  <a:pt x="1916703" y="1670467"/>
                  <a:pt x="1896731" y="1683759"/>
                  <a:pt x="1876265" y="1696294"/>
                </a:cubicBezTo>
                <a:cubicBezTo>
                  <a:pt x="1855761" y="1708799"/>
                  <a:pt x="1834821" y="1720516"/>
                  <a:pt x="1813418" y="1731380"/>
                </a:cubicBezTo>
                <a:cubicBezTo>
                  <a:pt x="1792006" y="1742243"/>
                  <a:pt x="1770220" y="1752259"/>
                  <a:pt x="1748022" y="1761427"/>
                </a:cubicBezTo>
                <a:cubicBezTo>
                  <a:pt x="1725853" y="1770589"/>
                  <a:pt x="1703332" y="1778850"/>
                  <a:pt x="1680489" y="1786257"/>
                </a:cubicBezTo>
                <a:cubicBezTo>
                  <a:pt x="1657654" y="1793634"/>
                  <a:pt x="1634548" y="1800112"/>
                  <a:pt x="1611202" y="1805704"/>
                </a:cubicBezTo>
                <a:cubicBezTo>
                  <a:pt x="1587834" y="1811267"/>
                  <a:pt x="1564286" y="1815923"/>
                  <a:pt x="1540596" y="1819641"/>
                </a:cubicBezTo>
                <a:cubicBezTo>
                  <a:pt x="1516875" y="1823360"/>
                  <a:pt x="1493035" y="1826141"/>
                  <a:pt x="1469112" y="1827985"/>
                </a:cubicBezTo>
                <a:cubicBezTo>
                  <a:pt x="1445159" y="1829837"/>
                  <a:pt x="1421199" y="1830744"/>
                  <a:pt x="1397186" y="1830714"/>
                </a:cubicBezTo>
                <a:cubicBezTo>
                  <a:pt x="1373174" y="1830654"/>
                  <a:pt x="1349221" y="1829687"/>
                  <a:pt x="1325298" y="1827753"/>
                </a:cubicBezTo>
                <a:cubicBezTo>
                  <a:pt x="1301338" y="1825849"/>
                  <a:pt x="1277527" y="1822985"/>
                  <a:pt x="1253837" y="1819176"/>
                </a:cubicBezTo>
                <a:lnTo>
                  <a:pt x="1327082" y="1675707"/>
                </a:lnTo>
                <a:cubicBezTo>
                  <a:pt x="1342691" y="1677199"/>
                  <a:pt x="1358330" y="1678196"/>
                  <a:pt x="1373998" y="1678721"/>
                </a:cubicBezTo>
                <a:cubicBezTo>
                  <a:pt x="1389660" y="1679253"/>
                  <a:pt x="1405328" y="1679283"/>
                  <a:pt x="1420997" y="1678841"/>
                </a:cubicBezTo>
                <a:cubicBezTo>
                  <a:pt x="1436665" y="1678399"/>
                  <a:pt x="1452304" y="1677461"/>
                  <a:pt x="1467913" y="1676059"/>
                </a:cubicBezTo>
                <a:cubicBezTo>
                  <a:pt x="1483522" y="1674650"/>
                  <a:pt x="1499070" y="1672776"/>
                  <a:pt x="1514567" y="1670407"/>
                </a:cubicBezTo>
                <a:cubicBezTo>
                  <a:pt x="1530055" y="1668060"/>
                  <a:pt x="1545461" y="1665226"/>
                  <a:pt x="1560808" y="1661913"/>
                </a:cubicBezTo>
                <a:cubicBezTo>
                  <a:pt x="1576124" y="1658606"/>
                  <a:pt x="1591320" y="1654828"/>
                  <a:pt x="1606404" y="1650577"/>
                </a:cubicBezTo>
                <a:cubicBezTo>
                  <a:pt x="1621481" y="1646334"/>
                  <a:pt x="1636444" y="1641618"/>
                  <a:pt x="1651236" y="1636468"/>
                </a:cubicBezTo>
                <a:cubicBezTo>
                  <a:pt x="1666028" y="1631280"/>
                  <a:pt x="1680669" y="1625687"/>
                  <a:pt x="1695108" y="1619630"/>
                </a:cubicBezTo>
                <a:cubicBezTo>
                  <a:pt x="1709570" y="1613535"/>
                  <a:pt x="1723837" y="1607035"/>
                  <a:pt x="1737894" y="1600093"/>
                </a:cubicBezTo>
                <a:cubicBezTo>
                  <a:pt x="1751920" y="1593151"/>
                  <a:pt x="1765767" y="1585804"/>
                  <a:pt x="1779359" y="1578014"/>
                </a:cubicBezTo>
                <a:cubicBezTo>
                  <a:pt x="1792943" y="1570195"/>
                  <a:pt x="1806303" y="1561993"/>
                  <a:pt x="1819393" y="1553387"/>
                </a:cubicBezTo>
                <a:cubicBezTo>
                  <a:pt x="1832483" y="1544773"/>
                  <a:pt x="1845310" y="1535754"/>
                  <a:pt x="1857845" y="1526353"/>
                </a:cubicBezTo>
                <a:cubicBezTo>
                  <a:pt x="1870380" y="1516951"/>
                  <a:pt x="1882615" y="1507175"/>
                  <a:pt x="1894565" y="1497010"/>
                </a:cubicBezTo>
                <a:cubicBezTo>
                  <a:pt x="1906515" y="1486851"/>
                  <a:pt x="1918113" y="1476333"/>
                  <a:pt x="1929418" y="1465470"/>
                </a:cubicBezTo>
                <a:cubicBezTo>
                  <a:pt x="1940716" y="1454607"/>
                  <a:pt x="1951639" y="1443391"/>
                  <a:pt x="1962240" y="1431853"/>
                </a:cubicBezTo>
                <a:cubicBezTo>
                  <a:pt x="1972841" y="1420316"/>
                  <a:pt x="1983096" y="1408455"/>
                  <a:pt x="1992962" y="1396273"/>
                </a:cubicBezTo>
                <a:cubicBezTo>
                  <a:pt x="2002829" y="1384090"/>
                  <a:pt x="2012320" y="1371615"/>
                  <a:pt x="2021429" y="1358871"/>
                </a:cubicBezTo>
                <a:cubicBezTo>
                  <a:pt x="2030537" y="1346103"/>
                  <a:pt x="2039234" y="1333073"/>
                  <a:pt x="2047548" y="1319774"/>
                </a:cubicBezTo>
                <a:cubicBezTo>
                  <a:pt x="2055839" y="1306482"/>
                  <a:pt x="2063719" y="1292950"/>
                  <a:pt x="2071186" y="1279155"/>
                </a:cubicBezTo>
                <a:cubicBezTo>
                  <a:pt x="2078683" y="1265398"/>
                  <a:pt x="2085707" y="1251394"/>
                  <a:pt x="2092327" y="1237195"/>
                </a:cubicBezTo>
                <a:cubicBezTo>
                  <a:pt x="2098917" y="1222958"/>
                  <a:pt x="2105095" y="1208556"/>
                  <a:pt x="2110808" y="1193967"/>
                </a:cubicBezTo>
                <a:cubicBezTo>
                  <a:pt x="2116542" y="1179386"/>
                  <a:pt x="2121790" y="1164624"/>
                  <a:pt x="2126618" y="1149720"/>
                </a:cubicBezTo>
                <a:cubicBezTo>
                  <a:pt x="2131424" y="1134786"/>
                  <a:pt x="2135787" y="1119732"/>
                  <a:pt x="2139678" y="1104559"/>
                </a:cubicBezTo>
                <a:cubicBezTo>
                  <a:pt x="2143546" y="1089362"/>
                  <a:pt x="2146973" y="1074076"/>
                  <a:pt x="2149934" y="1058700"/>
                </a:cubicBezTo>
                <a:cubicBezTo>
                  <a:pt x="2152858" y="1043301"/>
                  <a:pt x="2155347" y="1027835"/>
                  <a:pt x="2157341" y="1012286"/>
                </a:cubicBezTo>
                <a:cubicBezTo>
                  <a:pt x="2159335" y="996737"/>
                  <a:pt x="2160857" y="981129"/>
                  <a:pt x="2161876" y="965490"/>
                </a:cubicBezTo>
                <a:cubicBezTo>
                  <a:pt x="2162904" y="949851"/>
                  <a:pt x="2163458" y="934183"/>
                  <a:pt x="2163548" y="918514"/>
                </a:cubicBezTo>
                <a:cubicBezTo>
                  <a:pt x="2163608" y="902845"/>
                  <a:pt x="2163196" y="887177"/>
                  <a:pt x="2162319" y="871538"/>
                </a:cubicBezTo>
                <a:cubicBezTo>
                  <a:pt x="2161412" y="855877"/>
                  <a:pt x="2160032" y="840291"/>
                  <a:pt x="2158188" y="824712"/>
                </a:cubicBezTo>
                <a:cubicBezTo>
                  <a:pt x="2156344" y="809163"/>
                  <a:pt x="2154005" y="793675"/>
                  <a:pt x="2151193" y="778238"/>
                </a:cubicBezTo>
                <a:cubicBezTo>
                  <a:pt x="2148404" y="762802"/>
                  <a:pt x="2145129" y="747493"/>
                  <a:pt x="2141380" y="732289"/>
                </a:cubicBezTo>
                <a:cubicBezTo>
                  <a:pt x="2137632" y="717063"/>
                  <a:pt x="2133411" y="701979"/>
                  <a:pt x="2128725" y="687015"/>
                </a:cubicBezTo>
                <a:cubicBezTo>
                  <a:pt x="2124039" y="672051"/>
                  <a:pt x="2118919" y="657230"/>
                  <a:pt x="2113326" y="642588"/>
                </a:cubicBezTo>
                <a:cubicBezTo>
                  <a:pt x="2107734" y="627947"/>
                  <a:pt x="2101699" y="613507"/>
                  <a:pt x="2095229" y="599218"/>
                </a:cubicBezTo>
                <a:cubicBezTo>
                  <a:pt x="2088751" y="584959"/>
                  <a:pt x="2081846" y="570902"/>
                  <a:pt x="2074492" y="557048"/>
                </a:cubicBezTo>
                <a:cubicBezTo>
                  <a:pt x="2067145" y="543201"/>
                  <a:pt x="2059378" y="529579"/>
                  <a:pt x="2051214" y="516227"/>
                </a:cubicBezTo>
                <a:cubicBezTo>
                  <a:pt x="2043042" y="502845"/>
                  <a:pt x="2034458" y="489755"/>
                  <a:pt x="2025469" y="476898"/>
                </a:cubicBezTo>
                <a:cubicBezTo>
                  <a:pt x="2016480" y="464070"/>
                  <a:pt x="2007109" y="451506"/>
                  <a:pt x="1997326" y="439233"/>
                </a:cubicBezTo>
                <a:cubicBezTo>
                  <a:pt x="1987572" y="426968"/>
                  <a:pt x="1977444" y="415018"/>
                  <a:pt x="1966955" y="403390"/>
                </a:cubicBezTo>
                <a:cubicBezTo>
                  <a:pt x="1956445" y="391732"/>
                  <a:pt x="1945612" y="380434"/>
                  <a:pt x="1934426" y="369451"/>
                </a:cubicBezTo>
                <a:cubicBezTo>
                  <a:pt x="1923233" y="358468"/>
                  <a:pt x="1911725" y="347868"/>
                  <a:pt x="1899865" y="337589"/>
                </a:cubicBezTo>
                <a:cubicBezTo>
                  <a:pt x="1888035" y="327341"/>
                  <a:pt x="1875883" y="317437"/>
                  <a:pt x="1863408" y="307924"/>
                </a:cubicBezTo>
                <a:cubicBezTo>
                  <a:pt x="1850962" y="298403"/>
                  <a:pt x="1838218" y="289264"/>
                  <a:pt x="1825218" y="280537"/>
                </a:cubicBezTo>
                <a:cubicBezTo>
                  <a:pt x="1812188" y="271811"/>
                  <a:pt x="1798918" y="263467"/>
                  <a:pt x="1785394" y="255558"/>
                </a:cubicBezTo>
                <a:cubicBezTo>
                  <a:pt x="1771862" y="247656"/>
                  <a:pt x="1758128" y="240159"/>
                  <a:pt x="1744131" y="233067"/>
                </a:cubicBezTo>
                <a:cubicBezTo>
                  <a:pt x="1730134" y="226012"/>
                  <a:pt x="1715957" y="219362"/>
                  <a:pt x="1701548" y="213185"/>
                </a:cubicBezTo>
                <a:cubicBezTo>
                  <a:pt x="1687139" y="206977"/>
                  <a:pt x="1672587" y="201235"/>
                  <a:pt x="1657826" y="195934"/>
                </a:cubicBezTo>
                <a:cubicBezTo>
                  <a:pt x="1643064" y="190634"/>
                  <a:pt x="1628160" y="185776"/>
                  <a:pt x="1613106" y="181412"/>
                </a:cubicBezTo>
                <a:cubicBezTo>
                  <a:pt x="1598082" y="177019"/>
                  <a:pt x="1582916" y="173091"/>
                  <a:pt x="1567600" y="169665"/>
                </a:cubicBezTo>
                <a:cubicBezTo>
                  <a:pt x="1552314" y="166209"/>
                  <a:pt x="1536938" y="163225"/>
                  <a:pt x="1521471" y="160736"/>
                </a:cubicBezTo>
                <a:cubicBezTo>
                  <a:pt x="1505982" y="158217"/>
                  <a:pt x="1490464" y="156193"/>
                  <a:pt x="1474855" y="154641"/>
                </a:cubicBezTo>
                <a:cubicBezTo>
                  <a:pt x="1459276" y="153089"/>
                  <a:pt x="1443638" y="152039"/>
                  <a:pt x="1427969" y="151455"/>
                </a:cubicBezTo>
                <a:cubicBezTo>
                  <a:pt x="1412300" y="150862"/>
                  <a:pt x="1396632" y="150750"/>
                  <a:pt x="1380963" y="151132"/>
                </a:cubicBezTo>
                <a:cubicBezTo>
                  <a:pt x="1365294" y="151507"/>
                  <a:pt x="1349663" y="152392"/>
                  <a:pt x="1334047" y="153704"/>
                </a:cubicBezTo>
                <a:cubicBezTo>
                  <a:pt x="1318416" y="155053"/>
                  <a:pt x="1302860" y="156868"/>
                  <a:pt x="1287371" y="159184"/>
                </a:cubicBezTo>
                <a:cubicBezTo>
                  <a:pt x="1271852" y="161471"/>
                  <a:pt x="1256446" y="164252"/>
                  <a:pt x="1241100" y="167498"/>
                </a:cubicBezTo>
                <a:cubicBezTo>
                  <a:pt x="1225753" y="170752"/>
                  <a:pt x="1210557" y="174470"/>
                  <a:pt x="1195443" y="178654"/>
                </a:cubicBezTo>
                <a:cubicBezTo>
                  <a:pt x="1180337" y="182844"/>
                  <a:pt x="1165365" y="187470"/>
                  <a:pt x="1150551" y="192598"/>
                </a:cubicBezTo>
                <a:cubicBezTo>
                  <a:pt x="1135730" y="197696"/>
                  <a:pt x="1121088" y="203259"/>
                  <a:pt x="1106597" y="209264"/>
                </a:cubicBezTo>
                <a:cubicBezTo>
                  <a:pt x="1092128" y="215261"/>
                  <a:pt x="1077838" y="221709"/>
                  <a:pt x="1063751" y="228591"/>
                </a:cubicBezTo>
                <a:cubicBezTo>
                  <a:pt x="1049695" y="235473"/>
                  <a:pt x="1035840" y="242790"/>
                  <a:pt x="1022196" y="250520"/>
                </a:cubicBezTo>
                <a:cubicBezTo>
                  <a:pt x="1008574" y="258256"/>
                  <a:pt x="995192" y="266428"/>
                  <a:pt x="982042" y="274975"/>
                </a:cubicBezTo>
                <a:cubicBezTo>
                  <a:pt x="968922" y="283529"/>
                  <a:pt x="956073" y="292488"/>
                  <a:pt x="943508" y="301859"/>
                </a:cubicBezTo>
                <a:cubicBezTo>
                  <a:pt x="930913" y="311200"/>
                  <a:pt x="918640" y="320924"/>
                  <a:pt x="906668" y="331029"/>
                </a:cubicBezTo>
                <a:cubicBezTo>
                  <a:pt x="894687" y="341158"/>
                  <a:pt x="883030" y="351616"/>
                  <a:pt x="871672" y="362449"/>
                </a:cubicBezTo>
                <a:cubicBezTo>
                  <a:pt x="860336" y="373260"/>
                  <a:pt x="849353" y="384445"/>
                  <a:pt x="838693" y="395923"/>
                </a:cubicBezTo>
                <a:cubicBezTo>
                  <a:pt x="828062" y="407431"/>
                  <a:pt x="817784" y="419261"/>
                  <a:pt x="807858" y="431384"/>
                </a:cubicBezTo>
                <a:cubicBezTo>
                  <a:pt x="797932" y="443514"/>
                  <a:pt x="788381" y="455959"/>
                  <a:pt x="779249" y="468666"/>
                </a:cubicBezTo>
                <a:cubicBezTo>
                  <a:pt x="770080" y="481404"/>
                  <a:pt x="761324" y="494381"/>
                  <a:pt x="752980" y="507643"/>
                </a:cubicBezTo>
                <a:cubicBezTo>
                  <a:pt x="744598" y="520912"/>
                  <a:pt x="736666" y="534415"/>
                  <a:pt x="729140" y="548179"/>
                </a:cubicBezTo>
                <a:cubicBezTo>
                  <a:pt x="721613" y="561913"/>
                  <a:pt x="714528" y="575880"/>
                  <a:pt x="707848" y="590079"/>
                </a:cubicBezTo>
                <a:cubicBezTo>
                  <a:pt x="701198" y="604256"/>
                  <a:pt x="694961" y="618635"/>
                  <a:pt x="689196" y="633217"/>
                </a:cubicBezTo>
                <a:cubicBezTo>
                  <a:pt x="683393" y="647776"/>
                  <a:pt x="678063" y="662508"/>
                  <a:pt x="673205" y="677412"/>
                </a:cubicBezTo>
                <a:cubicBezTo>
                  <a:pt x="668347" y="692316"/>
                  <a:pt x="663923" y="707339"/>
                  <a:pt x="659965" y="722506"/>
                </a:cubicBezTo>
                <a:cubicBezTo>
                  <a:pt x="656014" y="737680"/>
                  <a:pt x="652528" y="752936"/>
                  <a:pt x="649544" y="768342"/>
                </a:cubicBezTo>
                <a:cubicBezTo>
                  <a:pt x="646523" y="783719"/>
                  <a:pt x="643981" y="799177"/>
                  <a:pt x="641927" y="814726"/>
                </a:cubicBezTo>
                <a:cubicBezTo>
                  <a:pt x="639881" y="830252"/>
                  <a:pt x="638299" y="845831"/>
                  <a:pt x="637182" y="861470"/>
                </a:cubicBezTo>
                <a:cubicBezTo>
                  <a:pt x="636102" y="877108"/>
                  <a:pt x="635487" y="892769"/>
                  <a:pt x="635338" y="908438"/>
                </a:cubicBezTo>
                <a:cubicBezTo>
                  <a:pt x="635225" y="924107"/>
                  <a:pt x="635547" y="939775"/>
                  <a:pt x="636395" y="955444"/>
                </a:cubicBezTo>
                <a:cubicBezTo>
                  <a:pt x="637212" y="971083"/>
                  <a:pt x="638531" y="986691"/>
                  <a:pt x="640316" y="1002270"/>
                </a:cubicBezTo>
                <a:cubicBezTo>
                  <a:pt x="642107" y="1017849"/>
                  <a:pt x="644356" y="1033337"/>
                  <a:pt x="647115" y="1048774"/>
                </a:cubicBezTo>
                <a:cubicBezTo>
                  <a:pt x="649867" y="1064210"/>
                  <a:pt x="653083" y="1079549"/>
                  <a:pt x="656749" y="1094782"/>
                </a:cubicBezTo>
                <a:cubicBezTo>
                  <a:pt x="660437" y="1110009"/>
                  <a:pt x="664598" y="1125123"/>
                  <a:pt x="669224" y="1140087"/>
                </a:cubicBezTo>
                <a:cubicBezTo>
                  <a:pt x="673819" y="1155081"/>
                  <a:pt x="678917" y="1169895"/>
                  <a:pt x="684420" y="1184566"/>
                </a:cubicBezTo>
                <a:cubicBezTo>
                  <a:pt x="689953" y="1199238"/>
                  <a:pt x="695928" y="1213707"/>
                  <a:pt x="702375" y="1228026"/>
                </a:cubicBezTo>
                <a:cubicBezTo>
                  <a:pt x="708785" y="1242315"/>
                  <a:pt x="715638" y="1256402"/>
                  <a:pt x="722932" y="1270286"/>
                </a:cubicBezTo>
                <a:cubicBezTo>
                  <a:pt x="730197" y="1284163"/>
                  <a:pt x="737926" y="1297785"/>
                  <a:pt x="746038" y="1311197"/>
                </a:cubicBezTo>
                <a:cubicBezTo>
                  <a:pt x="754179" y="1324609"/>
                  <a:pt x="762703" y="1337759"/>
                  <a:pt x="771632" y="1350616"/>
                </a:cubicBezTo>
                <a:cubicBezTo>
                  <a:pt x="780561" y="1363496"/>
                  <a:pt x="789903" y="1376091"/>
                  <a:pt x="799596" y="1388393"/>
                </a:cubicBezTo>
                <a:cubicBezTo>
                  <a:pt x="809320" y="1400689"/>
                  <a:pt x="819395" y="1412699"/>
                  <a:pt x="829854" y="1424386"/>
                </a:cubicBezTo>
                <a:cubicBezTo>
                  <a:pt x="840275" y="1436067"/>
                  <a:pt x="851085" y="1447402"/>
                  <a:pt x="862241" y="1458445"/>
                </a:cubicBezTo>
                <a:cubicBezTo>
                  <a:pt x="873366" y="1469451"/>
                  <a:pt x="884851" y="1480111"/>
                  <a:pt x="896652" y="1490420"/>
                </a:cubicBezTo>
                <a:cubicBezTo>
                  <a:pt x="908452" y="1500758"/>
                  <a:pt x="920575" y="1510684"/>
                  <a:pt x="932990" y="1520265"/>
                </a:cubicBezTo>
                <a:cubicBezTo>
                  <a:pt x="945412" y="1529839"/>
                  <a:pt x="958089" y="1539007"/>
                  <a:pt x="971089" y="1547794"/>
                </a:cubicBezTo>
                <a:cubicBezTo>
                  <a:pt x="984066" y="1556573"/>
                  <a:pt x="997306" y="1564954"/>
                  <a:pt x="1010800" y="1572916"/>
                </a:cubicBezTo>
                <a:cubicBezTo>
                  <a:pt x="1024302" y="1580908"/>
                  <a:pt x="1038007" y="1588435"/>
                  <a:pt x="1051974" y="1595580"/>
                </a:cubicBezTo>
                <a:cubicBezTo>
                  <a:pt x="1074847" y="1607095"/>
                  <a:pt x="1097870" y="1617486"/>
                  <a:pt x="1121381" y="1626774"/>
                </a:cubicBezTo>
                <a:lnTo>
                  <a:pt x="1052296" y="1762245"/>
                </a:lnTo>
                <a:lnTo>
                  <a:pt x="112777" y="3603536"/>
                </a:lnTo>
                <a:lnTo>
                  <a:pt x="0" y="3490617"/>
                </a:lnTo>
                <a:lnTo>
                  <a:pt x="916976" y="1693452"/>
                </a:lnTo>
                <a:cubicBezTo>
                  <a:pt x="904584" y="1685783"/>
                  <a:pt x="892371" y="1677814"/>
                  <a:pt x="880368" y="1669560"/>
                </a:cubicBezTo>
                <a:cubicBezTo>
                  <a:pt x="868328" y="1661298"/>
                  <a:pt x="856528" y="1652751"/>
                  <a:pt x="844900" y="1643935"/>
                </a:cubicBezTo>
                <a:cubicBezTo>
                  <a:pt x="833302" y="1635089"/>
                  <a:pt x="821914" y="1625980"/>
                  <a:pt x="810729" y="1616609"/>
                </a:cubicBezTo>
                <a:cubicBezTo>
                  <a:pt x="799566" y="1607237"/>
                  <a:pt x="788620" y="1597604"/>
                  <a:pt x="777900" y="1587738"/>
                </a:cubicBezTo>
                <a:cubicBezTo>
                  <a:pt x="767179" y="1577834"/>
                  <a:pt x="756728" y="1567676"/>
                  <a:pt x="746473" y="1557278"/>
                </a:cubicBezTo>
                <a:cubicBezTo>
                  <a:pt x="736254" y="1546879"/>
                  <a:pt x="726268" y="1536249"/>
                  <a:pt x="716545" y="1525386"/>
                </a:cubicBezTo>
                <a:cubicBezTo>
                  <a:pt x="706851" y="1514522"/>
                  <a:pt x="697397" y="1503427"/>
                  <a:pt x="688199" y="1492091"/>
                </a:cubicBezTo>
                <a:cubicBezTo>
                  <a:pt x="679000" y="1480756"/>
                  <a:pt x="670101" y="1469218"/>
                  <a:pt x="661464" y="1457478"/>
                </a:cubicBezTo>
                <a:cubicBezTo>
                  <a:pt x="652821" y="1445730"/>
                  <a:pt x="644446" y="1433780"/>
                  <a:pt x="636395" y="1421628"/>
                </a:cubicBezTo>
                <a:cubicBezTo>
                  <a:pt x="628313" y="1409475"/>
                  <a:pt x="620553" y="1397150"/>
                  <a:pt x="613086" y="1384615"/>
                </a:cubicBezTo>
                <a:cubicBezTo>
                  <a:pt x="605590" y="1372110"/>
                  <a:pt x="598408" y="1359403"/>
                  <a:pt x="591555" y="1346545"/>
                </a:cubicBezTo>
                <a:cubicBezTo>
                  <a:pt x="584673" y="1333688"/>
                  <a:pt x="578113" y="1320658"/>
                  <a:pt x="571853" y="1307479"/>
                </a:cubicBezTo>
                <a:cubicBezTo>
                  <a:pt x="565608" y="1294299"/>
                  <a:pt x="559693" y="1280977"/>
                  <a:pt x="554071" y="1267535"/>
                </a:cubicBezTo>
                <a:cubicBezTo>
                  <a:pt x="548448" y="1254063"/>
                  <a:pt x="543177" y="1240471"/>
                  <a:pt x="538199" y="1226767"/>
                </a:cubicBezTo>
                <a:cubicBezTo>
                  <a:pt x="533251" y="1213032"/>
                  <a:pt x="528626" y="1199208"/>
                  <a:pt x="524322" y="1185271"/>
                </a:cubicBezTo>
                <a:cubicBezTo>
                  <a:pt x="520012" y="1171364"/>
                  <a:pt x="516031" y="1157307"/>
                  <a:pt x="512402" y="1143190"/>
                </a:cubicBezTo>
                <a:cubicBezTo>
                  <a:pt x="508766" y="1129074"/>
                  <a:pt x="505490" y="1114867"/>
                  <a:pt x="502529" y="1100578"/>
                </a:cubicBezTo>
                <a:cubicBezTo>
                  <a:pt x="499575" y="1086288"/>
                  <a:pt x="496966" y="1071939"/>
                  <a:pt x="494710" y="1057530"/>
                </a:cubicBezTo>
                <a:cubicBezTo>
                  <a:pt x="492430" y="1043151"/>
                  <a:pt x="490526" y="1028682"/>
                  <a:pt x="488944" y="1014190"/>
                </a:cubicBezTo>
                <a:cubicBezTo>
                  <a:pt x="487363" y="999691"/>
                  <a:pt x="486133" y="985169"/>
                  <a:pt x="485256" y="970610"/>
                </a:cubicBezTo>
                <a:cubicBezTo>
                  <a:pt x="484379" y="956029"/>
                  <a:pt x="483846" y="941470"/>
                  <a:pt x="483674" y="926888"/>
                </a:cubicBezTo>
                <a:cubicBezTo>
                  <a:pt x="483464" y="912306"/>
                  <a:pt x="483644" y="897725"/>
                  <a:pt x="484139" y="883136"/>
                </a:cubicBezTo>
                <a:cubicBezTo>
                  <a:pt x="484671" y="868584"/>
                  <a:pt x="485518" y="854025"/>
                  <a:pt x="486718" y="839473"/>
                </a:cubicBezTo>
                <a:cubicBezTo>
                  <a:pt x="487947" y="824952"/>
                  <a:pt x="489499" y="810453"/>
                  <a:pt x="491403" y="795984"/>
                </a:cubicBezTo>
                <a:cubicBezTo>
                  <a:pt x="493308" y="781522"/>
                  <a:pt x="495534" y="767143"/>
                  <a:pt x="498136" y="752764"/>
                </a:cubicBezTo>
                <a:cubicBezTo>
                  <a:pt x="500715" y="738414"/>
                  <a:pt x="503646" y="724148"/>
                  <a:pt x="506922" y="709918"/>
                </a:cubicBezTo>
                <a:cubicBezTo>
                  <a:pt x="510206" y="695712"/>
                  <a:pt x="513804" y="681595"/>
                  <a:pt x="517763" y="667538"/>
                </a:cubicBezTo>
                <a:cubicBezTo>
                  <a:pt x="521714" y="653511"/>
                  <a:pt x="525987" y="639574"/>
                  <a:pt x="530590" y="625720"/>
                </a:cubicBezTo>
                <a:cubicBezTo>
                  <a:pt x="535216" y="611903"/>
                  <a:pt x="540164" y="598191"/>
                  <a:pt x="545434" y="584577"/>
                </a:cubicBezTo>
                <a:cubicBezTo>
                  <a:pt x="550704" y="570992"/>
                  <a:pt x="556267" y="557520"/>
                  <a:pt x="562182" y="544191"/>
                </a:cubicBezTo>
                <a:cubicBezTo>
                  <a:pt x="568105" y="530838"/>
                  <a:pt x="574342" y="517659"/>
                  <a:pt x="580872" y="504629"/>
                </a:cubicBezTo>
                <a:cubicBezTo>
                  <a:pt x="587432" y="491599"/>
                  <a:pt x="594284" y="478742"/>
                  <a:pt x="601429" y="466035"/>
                </a:cubicBezTo>
                <a:cubicBezTo>
                  <a:pt x="608603" y="453320"/>
                  <a:pt x="616040" y="440785"/>
                  <a:pt x="623800" y="428430"/>
                </a:cubicBezTo>
                <a:cubicBezTo>
                  <a:pt x="631559" y="416097"/>
                  <a:pt x="639618" y="403915"/>
                  <a:pt x="647962" y="391972"/>
                </a:cubicBezTo>
                <a:cubicBezTo>
                  <a:pt x="656307" y="379992"/>
                  <a:pt x="664921" y="368252"/>
                  <a:pt x="673819" y="356684"/>
                </a:cubicBezTo>
                <a:cubicBezTo>
                  <a:pt x="682726" y="345146"/>
                  <a:pt x="691887" y="333811"/>
                  <a:pt x="701318" y="322678"/>
                </a:cubicBezTo>
                <a:cubicBezTo>
                  <a:pt x="710779" y="311582"/>
                  <a:pt x="720473" y="300689"/>
                  <a:pt x="730429" y="290029"/>
                </a:cubicBezTo>
                <a:cubicBezTo>
                  <a:pt x="740415" y="279398"/>
                  <a:pt x="750603" y="268970"/>
                  <a:pt x="761062" y="258811"/>
                </a:cubicBezTo>
                <a:cubicBezTo>
                  <a:pt x="771542" y="248645"/>
                  <a:pt x="782233" y="238749"/>
                  <a:pt x="793156" y="229086"/>
                </a:cubicBezTo>
                <a:cubicBezTo>
                  <a:pt x="804109" y="219452"/>
                  <a:pt x="815265" y="210051"/>
                  <a:pt x="826630" y="200942"/>
                </a:cubicBezTo>
                <a:cubicBezTo>
                  <a:pt x="838018" y="191803"/>
                  <a:pt x="849616" y="182994"/>
                  <a:pt x="861416" y="174410"/>
                </a:cubicBezTo>
                <a:cubicBezTo>
                  <a:pt x="873224" y="165856"/>
                  <a:pt x="885226" y="157572"/>
                  <a:pt x="897439" y="149580"/>
                </a:cubicBezTo>
                <a:cubicBezTo>
                  <a:pt x="909621" y="141581"/>
                  <a:pt x="922014" y="133912"/>
                  <a:pt x="934571" y="126497"/>
                </a:cubicBezTo>
                <a:cubicBezTo>
                  <a:pt x="947166" y="119090"/>
                  <a:pt x="959904" y="112006"/>
                  <a:pt x="972791" y="105213"/>
                </a:cubicBezTo>
                <a:cubicBezTo>
                  <a:pt x="985708" y="98414"/>
                  <a:pt x="998768" y="91944"/>
                  <a:pt x="1011977" y="85796"/>
                </a:cubicBezTo>
                <a:cubicBezTo>
                  <a:pt x="1025210" y="79619"/>
                  <a:pt x="1038562" y="73786"/>
                  <a:pt x="1052064" y="68253"/>
                </a:cubicBezTo>
                <a:cubicBezTo>
                  <a:pt x="1065566" y="62721"/>
                  <a:pt x="1079180" y="57533"/>
                  <a:pt x="1092915" y="52645"/>
                </a:cubicBezTo>
                <a:cubicBezTo>
                  <a:pt x="1106679" y="47779"/>
                  <a:pt x="1120534" y="43214"/>
                  <a:pt x="1134470" y="39030"/>
                </a:cubicBezTo>
                <a:cubicBezTo>
                  <a:pt x="1148445" y="34809"/>
                  <a:pt x="1162501" y="30911"/>
                  <a:pt x="1176641" y="27372"/>
                </a:cubicBezTo>
                <a:cubicBezTo>
                  <a:pt x="1190788" y="23826"/>
                  <a:pt x="1205024" y="20633"/>
                  <a:pt x="1219313" y="17769"/>
                </a:cubicBezTo>
                <a:cubicBezTo>
                  <a:pt x="1233633" y="14928"/>
                  <a:pt x="1247982" y="12409"/>
                  <a:pt x="1262421" y="10242"/>
                </a:cubicBezTo>
                <a:cubicBezTo>
                  <a:pt x="1276830" y="8045"/>
                  <a:pt x="1291292" y="6224"/>
                  <a:pt x="1305821" y="4732"/>
                </a:cubicBezTo>
                <a:cubicBezTo>
                  <a:pt x="1320313" y="3270"/>
                  <a:pt x="1334842" y="2130"/>
                  <a:pt x="1349423" y="1336"/>
                </a:cubicBezTo>
                <a:cubicBezTo>
                  <a:pt x="1363982" y="548"/>
                  <a:pt x="1378564" y="106"/>
                  <a:pt x="1393146" y="16"/>
                </a:cubicBezTo>
                <a:cubicBezTo>
                  <a:pt x="1407735" y="-66"/>
                  <a:pt x="1422286" y="166"/>
                  <a:pt x="1436868" y="781"/>
                </a:cubicBezTo>
                <a:cubicBezTo>
                  <a:pt x="1451457" y="1395"/>
                  <a:pt x="1465979" y="2333"/>
                  <a:pt x="1480508" y="3652"/>
                </a:cubicBezTo>
                <a:cubicBezTo>
                  <a:pt x="1495029" y="4942"/>
                  <a:pt x="1509529" y="6576"/>
                  <a:pt x="1523967" y="8570"/>
                </a:cubicBezTo>
                <a:cubicBezTo>
                  <a:pt x="1538429" y="10564"/>
                  <a:pt x="1552808" y="12903"/>
                  <a:pt x="1567157" y="15595"/>
                </a:cubicBezTo>
                <a:cubicBezTo>
                  <a:pt x="1581477" y="18264"/>
                  <a:pt x="1595744" y="21307"/>
                  <a:pt x="1609943" y="24651"/>
                </a:cubicBezTo>
                <a:cubicBezTo>
                  <a:pt x="1624150" y="28017"/>
                  <a:pt x="1638236" y="31736"/>
                  <a:pt x="1652263" y="35747"/>
                </a:cubicBezTo>
                <a:cubicBezTo>
                  <a:pt x="1666260" y="39787"/>
                  <a:pt x="1680167" y="44181"/>
                  <a:pt x="1693991" y="48866"/>
                </a:cubicBezTo>
                <a:cubicBezTo>
                  <a:pt x="1707785" y="53582"/>
                  <a:pt x="1721460" y="58590"/>
                  <a:pt x="1735052" y="63950"/>
                </a:cubicBezTo>
                <a:cubicBezTo>
                  <a:pt x="1748606" y="69310"/>
                  <a:pt x="1762018" y="74986"/>
                  <a:pt x="1775318" y="80991"/>
                </a:cubicBezTo>
                <a:cubicBezTo>
                  <a:pt x="1788610" y="86996"/>
                  <a:pt x="1801760" y="93293"/>
                  <a:pt x="1814767" y="99936"/>
                </a:cubicBezTo>
                <a:cubicBezTo>
                  <a:pt x="1828119" y="106735"/>
                  <a:pt x="1841269" y="113850"/>
                  <a:pt x="1854268" y="121317"/>
                </a:cubicBezTo>
                <a:cubicBezTo>
                  <a:pt x="1867268" y="128754"/>
                  <a:pt x="1880073" y="136513"/>
                  <a:pt x="1892690" y="144602"/>
                </a:cubicBezTo>
                <a:cubicBezTo>
                  <a:pt x="1905315" y="152684"/>
                  <a:pt x="1917730" y="161058"/>
                  <a:pt x="1929913" y="169755"/>
                </a:cubicBezTo>
                <a:cubicBezTo>
                  <a:pt x="1942126" y="178451"/>
                  <a:pt x="1954098" y="187410"/>
                  <a:pt x="1965876" y="196699"/>
                </a:cubicBezTo>
                <a:cubicBezTo>
                  <a:pt x="1977646" y="205980"/>
                  <a:pt x="1989154" y="215524"/>
                  <a:pt x="2000459" y="225367"/>
                </a:cubicBezTo>
                <a:cubicBezTo>
                  <a:pt x="2011765" y="235233"/>
                  <a:pt x="2022808" y="245339"/>
                  <a:pt x="2033581" y="255737"/>
                </a:cubicBezTo>
                <a:cubicBezTo>
                  <a:pt x="2044384" y="266106"/>
                  <a:pt x="2054933" y="276759"/>
                  <a:pt x="2065211" y="287660"/>
                </a:cubicBezTo>
                <a:cubicBezTo>
                  <a:pt x="2075459" y="298553"/>
                  <a:pt x="2085475" y="309708"/>
                  <a:pt x="2095199" y="321096"/>
                </a:cubicBezTo>
                <a:cubicBezTo>
                  <a:pt x="2104922" y="332491"/>
                  <a:pt x="2114376" y="344119"/>
                  <a:pt x="2123514" y="355979"/>
                </a:cubicBezTo>
                <a:cubicBezTo>
                  <a:pt x="2132683" y="367839"/>
                  <a:pt x="2141522" y="379902"/>
                  <a:pt x="2150106" y="392205"/>
                </a:cubicBezTo>
                <a:cubicBezTo>
                  <a:pt x="2158661" y="404507"/>
                  <a:pt x="2166914" y="417005"/>
                  <a:pt x="2174854" y="429689"/>
                </a:cubicBezTo>
                <a:cubicBezTo>
                  <a:pt x="2182816" y="442397"/>
                  <a:pt x="2190433" y="455284"/>
                  <a:pt x="2197750" y="468344"/>
                </a:cubicBezTo>
                <a:cubicBezTo>
                  <a:pt x="2205074" y="481434"/>
                  <a:pt x="2212076" y="494673"/>
                  <a:pt x="2218719" y="508085"/>
                </a:cubicBezTo>
                <a:cubicBezTo>
                  <a:pt x="2225398" y="521497"/>
                  <a:pt x="2231726" y="535082"/>
                  <a:pt x="2237731" y="548794"/>
                </a:cubicBezTo>
                <a:cubicBezTo>
                  <a:pt x="2243729" y="562528"/>
                  <a:pt x="2249381" y="576405"/>
                  <a:pt x="2254711" y="590402"/>
                </a:cubicBezTo>
                <a:cubicBezTo>
                  <a:pt x="2260012" y="604406"/>
                  <a:pt x="2264990" y="618515"/>
                  <a:pt x="2269616" y="632782"/>
                </a:cubicBezTo>
                <a:cubicBezTo>
                  <a:pt x="2274249" y="647041"/>
                  <a:pt x="2278522" y="661391"/>
                  <a:pt x="2282413" y="675860"/>
                </a:cubicBezTo>
                <a:cubicBezTo>
                  <a:pt x="2286341" y="690299"/>
                  <a:pt x="2289910" y="704850"/>
                  <a:pt x="2293103" y="719492"/>
                </a:cubicBezTo>
                <a:cubicBezTo>
                  <a:pt x="2296327" y="734104"/>
                  <a:pt x="2299169" y="748835"/>
                  <a:pt x="2301657" y="763597"/>
                </a:cubicBezTo>
                <a:cubicBezTo>
                  <a:pt x="2304116" y="778358"/>
                  <a:pt x="2306253" y="793202"/>
                  <a:pt x="2308015" y="808084"/>
                </a:cubicBezTo>
                <a:cubicBezTo>
                  <a:pt x="2309769" y="822958"/>
                  <a:pt x="2311149" y="837862"/>
                  <a:pt x="2312168" y="852795"/>
                </a:cubicBezTo>
                <a:cubicBezTo>
                  <a:pt x="2313195" y="867759"/>
                  <a:pt x="2313840" y="882731"/>
                  <a:pt x="2314132" y="897695"/>
                </a:cubicBezTo>
                <a:cubicBezTo>
                  <a:pt x="2314425" y="912689"/>
                  <a:pt x="2314335" y="927653"/>
                  <a:pt x="2313900" y="942617"/>
                </a:cubicBezTo>
                <a:cubicBezTo>
                  <a:pt x="2313428" y="957611"/>
                  <a:pt x="2312611" y="972545"/>
                  <a:pt x="2311441" y="987478"/>
                </a:cubicBezTo>
                <a:cubicBezTo>
                  <a:pt x="2310264" y="1002412"/>
                  <a:pt x="2308712" y="1017324"/>
                  <a:pt x="2306778" y="1032168"/>
                </a:cubicBezTo>
                <a:cubicBezTo>
                  <a:pt x="2304881" y="1047049"/>
                  <a:pt x="2302595" y="1061833"/>
                  <a:pt x="2299956" y="1076595"/>
                </a:cubicBezTo>
                <a:cubicBezTo>
                  <a:pt x="2297324" y="1091326"/>
                  <a:pt x="2294303" y="1105998"/>
                  <a:pt x="2290967" y="1120610"/>
                </a:cubicBezTo>
                <a:cubicBezTo>
                  <a:pt x="2287601" y="1135191"/>
                  <a:pt x="2283882" y="1149720"/>
                  <a:pt x="2279811" y="1164129"/>
                </a:cubicBezTo>
                <a:cubicBezTo>
                  <a:pt x="2275741" y="1178538"/>
                  <a:pt x="2271287" y="1192858"/>
                  <a:pt x="2266512" y="1207027"/>
                </a:cubicBezTo>
                <a:cubicBezTo>
                  <a:pt x="2261744" y="1221234"/>
                  <a:pt x="2256616" y="1235321"/>
                  <a:pt x="2251173" y="1249257"/>
                </a:cubicBezTo>
                <a:cubicBezTo>
                  <a:pt x="2245692" y="1263202"/>
                  <a:pt x="2239898" y="1277019"/>
                  <a:pt x="2233742" y="1290671"/>
                </a:cubicBezTo>
                <a:cubicBezTo>
                  <a:pt x="2227595" y="1304345"/>
                  <a:pt x="2221125" y="1317847"/>
                  <a:pt x="2214303" y="1331199"/>
                </a:cubicBezTo>
                <a:close/>
              </a:path>
            </a:pathLst>
          </a:custGeom>
          <a:solidFill>
            <a:srgbClr val="0F81A9">
              <a:alpha val="15000"/>
            </a:srgbClr>
          </a:solidFill>
          <a:ln w="7493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6C26BA44-1BB0-35A1-586A-E578EC6480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5977" r="25891"/>
          <a:stretch/>
        </p:blipFill>
        <p:spPr>
          <a:xfrm>
            <a:off x="10038835" y="1179594"/>
            <a:ext cx="487889" cy="52963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C7F22CC-B544-3323-84E7-2D5301CDCE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435" y="46404"/>
            <a:ext cx="1791010" cy="20132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1234201-9529-5BBE-AD3B-E753BB7B04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48040" y="349418"/>
            <a:ext cx="1369674" cy="288168"/>
          </a:xfrm>
          <a:prstGeom prst="rect">
            <a:avLst/>
          </a:prstGeom>
        </p:spPr>
      </p:pic>
      <p:pic>
        <p:nvPicPr>
          <p:cNvPr id="28" name="Picture 27" descr="A blue and black logo&#10;&#10;Description automatically generated">
            <a:extLst>
              <a:ext uri="{FF2B5EF4-FFF2-40B4-BE49-F238E27FC236}">
                <a16:creationId xmlns:a16="http://schemas.microsoft.com/office/drawing/2014/main" id="{6E8A351C-EC84-D152-3B9F-5438A825FF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4095" y="1700515"/>
            <a:ext cx="1238724" cy="438508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67395B91-4713-3E0C-EDFD-C47270D6E2B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564007" y="621376"/>
            <a:ext cx="1114030" cy="544773"/>
          </a:xfrm>
          <a:prstGeom prst="rect">
            <a:avLst/>
          </a:prstGeom>
        </p:spPr>
      </p:pic>
      <p:pic>
        <p:nvPicPr>
          <p:cNvPr id="32" name="Picture 31" descr="A close up of a logo&#10;&#10;Description automatically generated">
            <a:extLst>
              <a:ext uri="{FF2B5EF4-FFF2-40B4-BE49-F238E27FC236}">
                <a16:creationId xmlns:a16="http://schemas.microsoft.com/office/drawing/2014/main" id="{30B89DEF-BACA-7890-3B21-CF5AA43A688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455" y="278677"/>
            <a:ext cx="1476088" cy="391801"/>
          </a:xfrm>
          <a:prstGeom prst="rect">
            <a:avLst/>
          </a:prstGeom>
        </p:spPr>
      </p:pic>
      <p:pic>
        <p:nvPicPr>
          <p:cNvPr id="34" name="Picture 33" descr="Blue letters on a black background&#10;&#10;Description automatically generated">
            <a:extLst>
              <a:ext uri="{FF2B5EF4-FFF2-40B4-BE49-F238E27FC236}">
                <a16:creationId xmlns:a16="http://schemas.microsoft.com/office/drawing/2014/main" id="{9C145B56-B1AD-3168-A72A-5BE74B587A5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436" y="1163533"/>
            <a:ext cx="1273664" cy="43850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581A4B3-3F43-B838-1E77-CA0A243DFEF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603" y="754561"/>
            <a:ext cx="855625" cy="438508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A019ECE3-A7A2-8F5F-0CED-0EC94129328B}"/>
              </a:ext>
            </a:extLst>
          </p:cNvPr>
          <p:cNvSpPr txBox="1"/>
          <p:nvPr/>
        </p:nvSpPr>
        <p:spPr>
          <a:xfrm>
            <a:off x="10444023" y="149547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7B91A4B-D45F-3903-9435-40C27A4C3121}"/>
              </a:ext>
            </a:extLst>
          </p:cNvPr>
          <p:cNvSpPr txBox="1"/>
          <p:nvPr/>
        </p:nvSpPr>
        <p:spPr>
          <a:xfrm>
            <a:off x="11432718" y="43488"/>
            <a:ext cx="640252" cy="306467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72000" tIns="0" rIns="0" bIns="0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You?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31CFF70-BF00-2202-FBF4-89C5770743CC}"/>
              </a:ext>
            </a:extLst>
          </p:cNvPr>
          <p:cNvSpPr txBox="1"/>
          <p:nvPr/>
        </p:nvSpPr>
        <p:spPr>
          <a:xfrm>
            <a:off x="11777781" y="437078"/>
            <a:ext cx="309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?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40AB436-6561-8ADC-0F2E-1143BF9C20E7}"/>
              </a:ext>
            </a:extLst>
          </p:cNvPr>
          <p:cNvSpPr txBox="1"/>
          <p:nvPr/>
        </p:nvSpPr>
        <p:spPr>
          <a:xfrm>
            <a:off x="9245343" y="672422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134FE2C-FBEF-A5B7-1A06-C2862A5E10F3}"/>
              </a:ext>
            </a:extLst>
          </p:cNvPr>
          <p:cNvSpPr txBox="1"/>
          <p:nvPr/>
        </p:nvSpPr>
        <p:spPr>
          <a:xfrm>
            <a:off x="131177" y="754561"/>
            <a:ext cx="25057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Carl Wilson—</a:t>
            </a:r>
            <a:r>
              <a:rPr lang="en-GB" sz="600" dirty="0">
                <a:hlinkClick r:id="rId14"/>
              </a:rPr>
              <a:t>carl@openpreservation.org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Julie Allen—</a:t>
            </a:r>
            <a:r>
              <a:rPr lang="en-GB" sz="600" dirty="0">
                <a:hlinkClick r:id="rId15"/>
              </a:rPr>
              <a:t>julie.allen@openpreservation.org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Paul Stokes—</a:t>
            </a:r>
            <a:r>
              <a:rPr lang="en-GB" sz="600" dirty="0">
                <a:hlinkClick r:id="rId16"/>
              </a:rPr>
              <a:t>paul.stokes@jisc.ac.uk</a:t>
            </a:r>
            <a:endParaRPr lang="en-GB" sz="600" dirty="0"/>
          </a:p>
          <a:p>
            <a:r>
              <a:rPr lang="en-GB" sz="600" dirty="0"/>
              <a:t>Remco van Veenendaal—</a:t>
            </a:r>
            <a:r>
              <a:rPr lang="en-GB" sz="600" dirty="0">
                <a:hlinkClick r:id="rId17"/>
              </a:rPr>
              <a:t>Remco.van.Veenendaal@nationaalarchief.nl</a:t>
            </a:r>
            <a:r>
              <a:rPr lang="en-GB" sz="600" dirty="0"/>
              <a:t> </a:t>
            </a:r>
          </a:p>
          <a:p>
            <a:r>
              <a:rPr lang="en-GB" sz="600" dirty="0"/>
              <a:t>Yannick Grandcolas—</a:t>
            </a:r>
            <a:r>
              <a:rPr lang="en-GB" sz="600" dirty="0">
                <a:hlinkClick r:id="rId18"/>
              </a:rPr>
              <a:t>yannick.grandcolas@bnf.fr</a:t>
            </a:r>
            <a:r>
              <a:rPr lang="en-GB" sz="600" dirty="0"/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A1461AD-1457-DC51-E510-F565D7903A3D}"/>
              </a:ext>
            </a:extLst>
          </p:cNvPr>
          <p:cNvSpPr txBox="1"/>
          <p:nvPr/>
        </p:nvSpPr>
        <p:spPr>
          <a:xfrm flipH="1">
            <a:off x="10448155" y="1257558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61937BB-406A-1F73-D0C7-5904D9821BC7}"/>
              </a:ext>
            </a:extLst>
          </p:cNvPr>
          <p:cNvSpPr txBox="1"/>
          <p:nvPr/>
        </p:nvSpPr>
        <p:spPr>
          <a:xfrm flipH="1">
            <a:off x="11163742" y="516525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9CB2A50-16EC-A22F-73C5-E8FE785267E2}"/>
              </a:ext>
            </a:extLst>
          </p:cNvPr>
          <p:cNvSpPr txBox="1"/>
          <p:nvPr/>
        </p:nvSpPr>
        <p:spPr>
          <a:xfrm>
            <a:off x="10989936" y="1152800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562E996-6550-B7A3-31C7-B25A712D06B4}"/>
              </a:ext>
            </a:extLst>
          </p:cNvPr>
          <p:cNvSpPr txBox="1"/>
          <p:nvPr/>
        </p:nvSpPr>
        <p:spPr>
          <a:xfrm>
            <a:off x="10920887" y="-9181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18284B3-E727-0B31-BB6F-4CCC58F84318}"/>
              </a:ext>
            </a:extLst>
          </p:cNvPr>
          <p:cNvGrpSpPr/>
          <p:nvPr/>
        </p:nvGrpSpPr>
        <p:grpSpPr>
          <a:xfrm>
            <a:off x="99181" y="1257558"/>
            <a:ext cx="856492" cy="739657"/>
            <a:chOff x="30221" y="1432929"/>
            <a:chExt cx="856492" cy="739657"/>
          </a:xfrm>
        </p:grpSpPr>
        <p:pic>
          <p:nvPicPr>
            <p:cNvPr id="49" name="Picture 48" descr="QR code on a white background&#10;https://openpreservation.org/">
              <a:extLst>
                <a:ext uri="{FF2B5EF4-FFF2-40B4-BE49-F238E27FC236}">
                  <a16:creationId xmlns:a16="http://schemas.microsoft.com/office/drawing/2014/main" id="{251DCECD-016A-8CDF-3BD5-BFE7C0CB70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467" y="1544537"/>
              <a:ext cx="540000" cy="540000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69CE074-8754-41CA-BF15-57BF43043CF3}"/>
                </a:ext>
              </a:extLst>
            </p:cNvPr>
            <p:cNvSpPr txBox="1"/>
            <p:nvPr/>
          </p:nvSpPr>
          <p:spPr>
            <a:xfrm>
              <a:off x="228670" y="1432929"/>
              <a:ext cx="45959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Home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09066E2-4D33-0926-6F28-D04118D4078B}"/>
                </a:ext>
              </a:extLst>
            </p:cNvPr>
            <p:cNvSpPr txBox="1"/>
            <p:nvPr/>
          </p:nvSpPr>
          <p:spPr>
            <a:xfrm>
              <a:off x="30221" y="2018698"/>
              <a:ext cx="856492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https:/openpreservation/.org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6C6542F-9788-9EB6-6019-121DD497B8F1}"/>
              </a:ext>
            </a:extLst>
          </p:cNvPr>
          <p:cNvGrpSpPr/>
          <p:nvPr/>
        </p:nvGrpSpPr>
        <p:grpSpPr>
          <a:xfrm>
            <a:off x="1039550" y="1257558"/>
            <a:ext cx="1059756" cy="739657"/>
            <a:chOff x="688221" y="1432929"/>
            <a:chExt cx="1059756" cy="739657"/>
          </a:xfrm>
        </p:grpSpPr>
        <p:pic>
          <p:nvPicPr>
            <p:cNvPr id="47" name="Picture 46" descr="A QR code on a white background&#10;https://openpreservation.org/donate/">
              <a:extLst>
                <a:ext uri="{FF2B5EF4-FFF2-40B4-BE49-F238E27FC236}">
                  <a16:creationId xmlns:a16="http://schemas.microsoft.com/office/drawing/2014/main" id="{5E55FB18-0203-029E-C6EC-F3E620C86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099" y="1544537"/>
              <a:ext cx="540000" cy="540000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E10716B-536B-CD5A-B454-D216BD9F9886}"/>
                </a:ext>
              </a:extLst>
            </p:cNvPr>
            <p:cNvSpPr txBox="1"/>
            <p:nvPr/>
          </p:nvSpPr>
          <p:spPr>
            <a:xfrm>
              <a:off x="965852" y="1432929"/>
              <a:ext cx="50449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Donate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CABAA78-C703-F90B-41BD-3FE5BAEE96F7}"/>
                </a:ext>
              </a:extLst>
            </p:cNvPr>
            <p:cNvSpPr txBox="1"/>
            <p:nvPr/>
          </p:nvSpPr>
          <p:spPr>
            <a:xfrm>
              <a:off x="688221" y="2018698"/>
              <a:ext cx="105975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https://openpreservation.org/donate/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505CEF36-4D7C-929C-0C94-128D937DFDAF}"/>
              </a:ext>
            </a:extLst>
          </p:cNvPr>
          <p:cNvGrpSpPr/>
          <p:nvPr/>
        </p:nvGrpSpPr>
        <p:grpSpPr>
          <a:xfrm>
            <a:off x="86730" y="4860785"/>
            <a:ext cx="1831134" cy="1891945"/>
            <a:chOff x="85403" y="4564858"/>
            <a:chExt cx="2126777" cy="2197406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00C2A44B-DD20-1416-D191-3A8ABA5C4459}"/>
                </a:ext>
              </a:extLst>
            </p:cNvPr>
            <p:cNvGrpSpPr/>
            <p:nvPr/>
          </p:nvGrpSpPr>
          <p:grpSpPr>
            <a:xfrm>
              <a:off x="85403" y="4564858"/>
              <a:ext cx="2126777" cy="2197406"/>
              <a:chOff x="92007" y="5067301"/>
              <a:chExt cx="1598738" cy="1780321"/>
            </a:xfrm>
          </p:grpSpPr>
          <p:pic>
            <p:nvPicPr>
              <p:cNvPr id="58" name="Graphic 57">
                <a:extLst>
                  <a:ext uri="{FF2B5EF4-FFF2-40B4-BE49-F238E27FC236}">
                    <a16:creationId xmlns:a16="http://schemas.microsoft.com/office/drawing/2014/main" id="{5298A781-803F-9D01-4149-1483E720163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1">
                <a:extLs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rcRect l="20218" t="21921" r="18463" b="34996"/>
              <a:stretch/>
            </p:blipFill>
            <p:spPr>
              <a:xfrm>
                <a:off x="92007" y="6391024"/>
                <a:ext cx="529509" cy="456598"/>
              </a:xfrm>
              <a:prstGeom prst="rect">
                <a:avLst/>
              </a:prstGeom>
            </p:spPr>
          </p:pic>
          <p:sp>
            <p:nvSpPr>
              <p:cNvPr id="59" name="Speech Bubble: Rectangle with Corners Rounded 58">
                <a:extLst>
                  <a:ext uri="{FF2B5EF4-FFF2-40B4-BE49-F238E27FC236}">
                    <a16:creationId xmlns:a16="http://schemas.microsoft.com/office/drawing/2014/main" id="{1BC8F998-41C5-6F45-2A69-4711306E4659}"/>
                  </a:ext>
                </a:extLst>
              </p:cNvPr>
              <p:cNvSpPr/>
              <p:nvPr/>
            </p:nvSpPr>
            <p:spPr>
              <a:xfrm>
                <a:off x="252953" y="5067301"/>
                <a:ext cx="1437792" cy="1180122"/>
              </a:xfrm>
              <a:prstGeom prst="wedgeRoundRectCallout">
                <a:avLst>
                  <a:gd name="adj1" fmla="val -32369"/>
                  <a:gd name="adj2" fmla="val 68150"/>
                  <a:gd name="adj3" fmla="val 16667"/>
                </a:avLst>
              </a:prstGeom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89" name="Language QR">
              <a:extLst>
                <a:ext uri="{FF2B5EF4-FFF2-40B4-BE49-F238E27FC236}">
                  <a16:creationId xmlns:a16="http://schemas.microsoft.com/office/drawing/2014/main" id="{449BC991-C584-C87D-9122-BB9393721882}"/>
                </a:ext>
              </a:extLst>
            </p:cNvPr>
            <p:cNvGrpSpPr/>
            <p:nvPr/>
          </p:nvGrpSpPr>
          <p:grpSpPr>
            <a:xfrm>
              <a:off x="425694" y="4646692"/>
              <a:ext cx="1673612" cy="1310283"/>
              <a:chOff x="425694" y="4646692"/>
              <a:chExt cx="1673612" cy="1310283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30DE04DB-72F4-CA57-1D2B-F9B4A58E7836}"/>
                  </a:ext>
                </a:extLst>
              </p:cNvPr>
              <p:cNvGrpSpPr/>
              <p:nvPr/>
            </p:nvGrpSpPr>
            <p:grpSpPr>
              <a:xfrm>
                <a:off x="425694" y="4646692"/>
                <a:ext cx="529979" cy="674388"/>
                <a:chOff x="340922" y="4435512"/>
                <a:chExt cx="870095" cy="1107180"/>
              </a:xfrm>
            </p:grpSpPr>
            <p:pic>
              <p:nvPicPr>
                <p:cNvPr id="65" name="Picture 64">
                  <a:extLst>
                    <a:ext uri="{FF2B5EF4-FFF2-40B4-BE49-F238E27FC236}">
                      <a16:creationId xmlns:a16="http://schemas.microsoft.com/office/drawing/2014/main" id="{AFBF4911-3E53-42E9-0F41-3FF1FE8764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60470" y="4587100"/>
                  <a:ext cx="830997" cy="830996"/>
                </a:xfrm>
                <a:prstGeom prst="rect">
                  <a:avLst/>
                </a:prstGeom>
              </p:spPr>
            </p:pic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044C96E9-22D7-DD9D-C4B6-2EF602F4716B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https://jmp.sh/lUZfxxce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43C1408D-3F44-77C1-84AF-7CD3E3377FBA}"/>
                    </a:ext>
                  </a:extLst>
                </p:cNvPr>
                <p:cNvSpPr txBox="1"/>
                <p:nvPr/>
              </p:nvSpPr>
              <p:spPr>
                <a:xfrm>
                  <a:off x="458767" y="4435512"/>
                  <a:ext cx="601994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中文</a:t>
                  </a:r>
                  <a:endParaRPr lang="en-GB" sz="450" dirty="0"/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922F1B12-0B6E-3BCB-0697-E3F756A58CA4}"/>
                  </a:ext>
                </a:extLst>
              </p:cNvPr>
              <p:cNvGrpSpPr/>
              <p:nvPr/>
            </p:nvGrpSpPr>
            <p:grpSpPr>
              <a:xfrm>
                <a:off x="986401" y="4646692"/>
                <a:ext cx="548798" cy="672600"/>
                <a:chOff x="340922" y="4435512"/>
                <a:chExt cx="900991" cy="1104245"/>
              </a:xfrm>
            </p:grpSpPr>
            <p:pic>
              <p:nvPicPr>
                <p:cNvPr id="73" name="Picture 72">
                  <a:extLst>
                    <a:ext uri="{FF2B5EF4-FFF2-40B4-BE49-F238E27FC236}">
                      <a16:creationId xmlns:a16="http://schemas.microsoft.com/office/drawing/2014/main" id="{952B4F7A-F66F-6CC0-22D2-1F64747536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6DC9568D-3E4B-1037-36F9-66A703B9A67F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900991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https://jmp.sh/b2qjBCXu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7C55319A-1B1A-61A4-074F-3E49156CA502}"/>
                    </a:ext>
                  </a:extLst>
                </p:cNvPr>
                <p:cNvSpPr txBox="1"/>
                <p:nvPr/>
              </p:nvSpPr>
              <p:spPr>
                <a:xfrm>
                  <a:off x="383926" y="4435512"/>
                  <a:ext cx="78074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/>
                    <a:t>English</a:t>
                  </a: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9C58210E-1A22-0187-FD97-1E7733EC8BF5}"/>
                  </a:ext>
                </a:extLst>
              </p:cNvPr>
              <p:cNvGrpSpPr/>
              <p:nvPr/>
            </p:nvGrpSpPr>
            <p:grpSpPr>
              <a:xfrm>
                <a:off x="1513963" y="4646692"/>
                <a:ext cx="585343" cy="672600"/>
                <a:chOff x="286506" y="4435512"/>
                <a:chExt cx="960989" cy="1104245"/>
              </a:xfrm>
            </p:grpSpPr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2EE8165B-C4F8-A789-DCC6-4FAE646E7D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82E0DB8E-82F6-EBCE-5F2B-486D91843CAB}"/>
                    </a:ext>
                  </a:extLst>
                </p:cNvPr>
                <p:cNvSpPr txBox="1"/>
                <p:nvPr/>
              </p:nvSpPr>
              <p:spPr>
                <a:xfrm>
                  <a:off x="340923" y="5305006"/>
                  <a:ext cx="875510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https://jmp.sh/NLYhlFG6</a:t>
                  </a:r>
                </a:p>
              </p:txBody>
            </p: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BE894DCC-E3B7-9865-AD2D-35000DC2BE98}"/>
                    </a:ext>
                  </a:extLst>
                </p:cNvPr>
                <p:cNvSpPr txBox="1"/>
                <p:nvPr/>
              </p:nvSpPr>
              <p:spPr>
                <a:xfrm>
                  <a:off x="286506" y="4435512"/>
                  <a:ext cx="960989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Nederlands</a:t>
                  </a:r>
                  <a:endParaRPr lang="en-GB" sz="450" dirty="0"/>
                </a:p>
              </p:txBody>
            </p:sp>
          </p:grpSp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36FC53AD-106A-C5C0-2C66-836A2D9ACF53}"/>
                  </a:ext>
                </a:extLst>
              </p:cNvPr>
              <p:cNvGrpSpPr/>
              <p:nvPr/>
            </p:nvGrpSpPr>
            <p:grpSpPr>
              <a:xfrm>
                <a:off x="696817" y="5282587"/>
                <a:ext cx="529979" cy="674388"/>
                <a:chOff x="340922" y="4435512"/>
                <a:chExt cx="870095" cy="1107180"/>
              </a:xfrm>
            </p:grpSpPr>
            <p:pic>
              <p:nvPicPr>
                <p:cNvPr id="81" name="Picture 80">
                  <a:extLst>
                    <a:ext uri="{FF2B5EF4-FFF2-40B4-BE49-F238E27FC236}">
                      <a16:creationId xmlns:a16="http://schemas.microsoft.com/office/drawing/2014/main" id="{00CF26C7-7CAF-5628-09C5-2FCFD2AA7C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C6FF7A8F-6417-014A-C062-F77B08959D60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https://jmp.sh/jY4JzgcJ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409E903-4DBB-49D4-182E-39C9BDFFA982}"/>
                    </a:ext>
                  </a:extLst>
                </p:cNvPr>
                <p:cNvSpPr txBox="1"/>
                <p:nvPr/>
              </p:nvSpPr>
              <p:spPr>
                <a:xfrm>
                  <a:off x="385126" y="4435512"/>
                  <a:ext cx="77906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Français</a:t>
                  </a:r>
                  <a:endParaRPr lang="en-GB" sz="450" dirty="0"/>
                </a:p>
              </p:txBody>
            </p:sp>
          </p:grp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61C01969-4786-6583-8C47-888C50F7535D}"/>
                  </a:ext>
                </a:extLst>
              </p:cNvPr>
              <p:cNvGrpSpPr/>
              <p:nvPr/>
            </p:nvGrpSpPr>
            <p:grpSpPr>
              <a:xfrm>
                <a:off x="1271113" y="5282586"/>
                <a:ext cx="550561" cy="672600"/>
                <a:chOff x="336349" y="4435512"/>
                <a:chExt cx="903885" cy="1104245"/>
              </a:xfrm>
            </p:grpSpPr>
            <p:pic>
              <p:nvPicPr>
                <p:cNvPr id="85" name="Picture 84">
                  <a:extLst>
                    <a:ext uri="{FF2B5EF4-FFF2-40B4-BE49-F238E27FC236}">
                      <a16:creationId xmlns:a16="http://schemas.microsoft.com/office/drawing/2014/main" id="{78DB19E7-E5B6-24EE-BF06-98A9E82F73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1" y="4587100"/>
                  <a:ext cx="830994" cy="830996"/>
                </a:xfrm>
                <a:prstGeom prst="rect">
                  <a:avLst/>
                </a:prstGeom>
              </p:spPr>
            </p:pic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F81CC9D0-BDAC-9B78-9549-F88524808B00}"/>
                    </a:ext>
                  </a:extLst>
                </p:cNvPr>
                <p:cNvSpPr txBox="1"/>
                <p:nvPr/>
              </p:nvSpPr>
              <p:spPr>
                <a:xfrm>
                  <a:off x="336349" y="5305006"/>
                  <a:ext cx="903885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https://jmp.sh/8q0BdIWW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7E8BA4A9-2898-3592-B5DE-59C9B59CFA36}"/>
                    </a:ext>
                  </a:extLst>
                </p:cNvPr>
                <p:cNvSpPr txBox="1"/>
                <p:nvPr/>
              </p:nvSpPr>
              <p:spPr>
                <a:xfrm>
                  <a:off x="389727" y="4435512"/>
                  <a:ext cx="764472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Español</a:t>
                  </a:r>
                  <a:endParaRPr lang="en-GB" sz="450" dirty="0"/>
                </a:p>
              </p:txBody>
            </p:sp>
          </p:grpSp>
        </p:grpSp>
      </p:grpSp>
      <p:sp>
        <p:nvSpPr>
          <p:cNvPr id="63" name="Clear hot - centre">
            <a:extLst>
              <a:ext uri="{FF2B5EF4-FFF2-40B4-BE49-F238E27FC236}">
                <a16:creationId xmlns:a16="http://schemas.microsoft.com/office/drawing/2014/main" id="{E9CE2293-A71F-D158-4539-B7850F8F5710}"/>
              </a:ext>
            </a:extLst>
          </p:cNvPr>
          <p:cNvSpPr/>
          <p:nvPr/>
        </p:nvSpPr>
        <p:spPr>
          <a:xfrm>
            <a:off x="5236495" y="2702457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Clear hot - jhove">
            <a:extLst>
              <a:ext uri="{FF2B5EF4-FFF2-40B4-BE49-F238E27FC236}">
                <a16:creationId xmlns:a16="http://schemas.microsoft.com/office/drawing/2014/main" id="{5115888D-2CDF-F1A0-3B78-5D2EFBC23242}"/>
              </a:ext>
            </a:extLst>
          </p:cNvPr>
          <p:cNvSpPr/>
          <p:nvPr/>
        </p:nvSpPr>
        <p:spPr>
          <a:xfrm>
            <a:off x="5155035" y="101715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Clear hot - viper">
            <a:extLst>
              <a:ext uri="{FF2B5EF4-FFF2-40B4-BE49-F238E27FC236}">
                <a16:creationId xmlns:a16="http://schemas.microsoft.com/office/drawing/2014/main" id="{281422D8-F8D2-E428-67F0-48AA2E587EC7}"/>
              </a:ext>
            </a:extLst>
          </p:cNvPr>
          <p:cNvSpPr/>
          <p:nvPr/>
        </p:nvSpPr>
        <p:spPr>
          <a:xfrm>
            <a:off x="7766253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Clear hot - vera">
            <a:extLst>
              <a:ext uri="{FF2B5EF4-FFF2-40B4-BE49-F238E27FC236}">
                <a16:creationId xmlns:a16="http://schemas.microsoft.com/office/drawing/2014/main" id="{7A075140-3A4C-C995-C061-B51CF3B052BE}"/>
              </a:ext>
            </a:extLst>
          </p:cNvPr>
          <p:cNvSpPr/>
          <p:nvPr/>
        </p:nvSpPr>
        <p:spPr>
          <a:xfrm>
            <a:off x="6848637" y="4955162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Clear hot - jplyser">
            <a:extLst>
              <a:ext uri="{FF2B5EF4-FFF2-40B4-BE49-F238E27FC236}">
                <a16:creationId xmlns:a16="http://schemas.microsoft.com/office/drawing/2014/main" id="{328CAF41-13D3-6D8C-37B6-E213AD7D54F1}"/>
              </a:ext>
            </a:extLst>
          </p:cNvPr>
          <p:cNvSpPr/>
          <p:nvPr/>
        </p:nvSpPr>
        <p:spPr>
          <a:xfrm>
            <a:off x="3676423" y="4913898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7756F2CA-F8E7-E361-9E2F-A59E8E471C6D}"/>
              </a:ext>
            </a:extLst>
          </p:cNvPr>
          <p:cNvPicPr>
            <a:picLocks noChangeAspect="1"/>
          </p:cNvPicPr>
          <p:nvPr/>
        </p:nvPicPr>
        <p:blipFill rotWithShape="1"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 l="26944" t="10248" r="25149" b="28269"/>
          <a:stretch/>
        </p:blipFill>
        <p:spPr>
          <a:xfrm>
            <a:off x="851506" y="6258699"/>
            <a:ext cx="337560" cy="541531"/>
          </a:xfrm>
          <a:prstGeom prst="rect">
            <a:avLst/>
          </a:prstGeom>
        </p:spPr>
      </p:pic>
      <p:sp>
        <p:nvSpPr>
          <p:cNvPr id="2" name="Hover-off">
            <a:hlinkClick r:id="" action="ppaction://hlinkshowjump?jump=firstslide"/>
            <a:hlinkHover r:id="" action="ppaction://hlinkshowjump?jump=firstslide"/>
            <a:extLst>
              <a:ext uri="{FF2B5EF4-FFF2-40B4-BE49-F238E27FC236}">
                <a16:creationId xmlns:a16="http://schemas.microsoft.com/office/drawing/2014/main" id="{60B3BAAF-A299-2D92-E427-A33B8C8E7BDD}"/>
              </a:ext>
            </a:extLst>
          </p:cNvPr>
          <p:cNvSpPr/>
          <p:nvPr/>
        </p:nvSpPr>
        <p:spPr>
          <a:xfrm>
            <a:off x="0" y="-1"/>
            <a:ext cx="12171543" cy="687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Clear hot - fido">
            <a:extLst>
              <a:ext uri="{FF2B5EF4-FFF2-40B4-BE49-F238E27FC236}">
                <a16:creationId xmlns:a16="http://schemas.microsoft.com/office/drawing/2014/main" id="{74AB16A4-BAFA-3273-EA4E-80AC74FD2816}"/>
              </a:ext>
            </a:extLst>
          </p:cNvPr>
          <p:cNvSpPr/>
          <p:nvPr/>
        </p:nvSpPr>
        <p:spPr>
          <a:xfrm>
            <a:off x="2705325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1" name="Hover hot">
            <a:extLst>
              <a:ext uri="{FF2B5EF4-FFF2-40B4-BE49-F238E27FC236}">
                <a16:creationId xmlns:a16="http://schemas.microsoft.com/office/drawing/2014/main" id="{31E59C19-2215-82D7-29BE-04DC701C9D9F}"/>
              </a:ext>
            </a:extLst>
          </p:cNvPr>
          <p:cNvGrpSpPr/>
          <p:nvPr/>
        </p:nvGrpSpPr>
        <p:grpSpPr>
          <a:xfrm>
            <a:off x="2744687" y="1919769"/>
            <a:ext cx="1719010" cy="1916983"/>
            <a:chOff x="10351247" y="4117788"/>
            <a:chExt cx="1300309" cy="1300309"/>
          </a:xfrm>
        </p:grpSpPr>
        <p:sp>
          <p:nvSpPr>
            <p:cNvPr id="92" name="Oval 91">
              <a:hlinkClick r:id="rId30" action="ppaction://hlinksldjump"/>
              <a:extLst>
                <a:ext uri="{FF2B5EF4-FFF2-40B4-BE49-F238E27FC236}">
                  <a16:creationId xmlns:a16="http://schemas.microsoft.com/office/drawing/2014/main" id="{005FD584-388B-DAC8-AE4A-5CF7058EECFC}"/>
                </a:ext>
              </a:extLst>
            </p:cNvPr>
            <p:cNvSpPr/>
            <p:nvPr/>
          </p:nvSpPr>
          <p:spPr>
            <a:xfrm>
              <a:off x="10351247" y="4117788"/>
              <a:ext cx="1300309" cy="1300309"/>
            </a:xfrm>
            <a:prstGeom prst="ellipse">
              <a:avLst/>
            </a:prstGeom>
            <a:solidFill>
              <a:schemeClr val="bg1">
                <a:lumMod val="85000"/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3" name="Graphic 92">
              <a:extLst>
                <a:ext uri="{FF2B5EF4-FFF2-40B4-BE49-F238E27FC236}">
                  <a16:creationId xmlns:a16="http://schemas.microsoft.com/office/drawing/2014/main" id="{FEAEF02F-4713-3E56-C424-E5D8DAFF51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1">
              <a:extLs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rcRect l="13697" t="8824" r="13041" b="28444"/>
            <a:stretch/>
          </p:blipFill>
          <p:spPr>
            <a:xfrm>
              <a:off x="10593899" y="4331764"/>
              <a:ext cx="815004" cy="872356"/>
            </a:xfrm>
            <a:prstGeom prst="rect">
              <a:avLst/>
            </a:prstGeom>
          </p:spPr>
        </p:pic>
      </p:grpSp>
      <p:sp>
        <p:nvSpPr>
          <p:cNvPr id="100" name="Title 99">
            <a:extLst>
              <a:ext uri="{FF2B5EF4-FFF2-40B4-BE49-F238E27FC236}">
                <a16:creationId xmlns:a16="http://schemas.microsoft.com/office/drawing/2014/main" id="{DED9CBF1-6837-D962-C6F1-D5A817DD7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2" y="-495416"/>
            <a:ext cx="1719010" cy="455309"/>
          </a:xfrm>
        </p:spPr>
        <p:txBody>
          <a:bodyPr>
            <a:normAutofit/>
          </a:bodyPr>
          <a:lstStyle/>
          <a:p>
            <a:r>
              <a:rPr lang="en-GB" sz="1600" dirty="0"/>
              <a:t>Hover - fido</a:t>
            </a:r>
            <a:endParaRPr lang="en-GB" dirty="0"/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33F60ECD-216F-7CA0-A7D2-C4A7CFDBE9B6}"/>
              </a:ext>
            </a:extLst>
          </p:cNvPr>
          <p:cNvSpPr/>
          <p:nvPr/>
        </p:nvSpPr>
        <p:spPr>
          <a:xfrm>
            <a:off x="9114876" y="3445246"/>
            <a:ext cx="2705664" cy="3307484"/>
          </a:xfrm>
          <a:prstGeom prst="round2Diag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Description: </a:t>
            </a:r>
            <a:r>
              <a:rPr lang="en-GB" dirty="0">
                <a:solidFill>
                  <a:schemeClr val="tx1"/>
                </a:solidFill>
              </a:rPr>
              <a:t>Opensource command-line tool to identify the file formats of digital objects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Latest release: </a:t>
            </a:r>
            <a:r>
              <a:rPr lang="en-GB" dirty="0">
                <a:solidFill>
                  <a:schemeClr val="tx1"/>
                </a:solidFill>
              </a:rPr>
              <a:t>1.61 Release (December, 2022)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Downloads: </a:t>
            </a:r>
            <a:r>
              <a:rPr lang="en-GB" dirty="0">
                <a:solidFill>
                  <a:schemeClr val="tx1"/>
                </a:solidFill>
              </a:rPr>
              <a:t>37,419</a:t>
            </a:r>
          </a:p>
        </p:txBody>
      </p:sp>
    </p:spTree>
    <p:extLst>
      <p:ext uri="{BB962C8B-B14F-4D97-AF65-F5344CB8AC3E}">
        <p14:creationId xmlns:p14="http://schemas.microsoft.com/office/powerpoint/2010/main" val="350898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784BEF0A-9AE0-4E54-5D06-894248DE08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728472" y="-3097875"/>
            <a:ext cx="13953744" cy="179405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8262A7-2987-3831-D80B-35A9FE08F52F}"/>
              </a:ext>
            </a:extLst>
          </p:cNvPr>
          <p:cNvSpPr txBox="1"/>
          <p:nvPr/>
        </p:nvSpPr>
        <p:spPr>
          <a:xfrm>
            <a:off x="104503" y="-378"/>
            <a:ext cx="5085806" cy="830997"/>
          </a:xfrm>
          <a:prstGeom prst="rect">
            <a:avLst/>
          </a:prstGeom>
          <a:noFill/>
          <a:effectLst>
            <a:outerShdw blurRad="50800" dist="127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2400" b="1" dirty="0"/>
              <a:t>The Open Preservation Foundation Family Tree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0388D4B-BFF1-6EE3-C47B-8A3696C390BB}"/>
              </a:ext>
            </a:extLst>
          </p:cNvPr>
          <p:cNvSpPr/>
          <p:nvPr/>
        </p:nvSpPr>
        <p:spPr>
          <a:xfrm>
            <a:off x="6248400" y="-4468942"/>
            <a:ext cx="9211390" cy="14342798"/>
          </a:xfrm>
          <a:custGeom>
            <a:avLst/>
            <a:gdLst>
              <a:gd name="connsiteX0" fmla="*/ 2214303 w 2314302"/>
              <a:gd name="connsiteY0" fmla="*/ 1331199 h 3603535"/>
              <a:gd name="connsiteX1" fmla="*/ 2179097 w 2314302"/>
              <a:gd name="connsiteY1" fmla="*/ 1393956 h 3603535"/>
              <a:gd name="connsiteX2" fmla="*/ 2139063 w 2314302"/>
              <a:gd name="connsiteY2" fmla="*/ 1453759 h 3603535"/>
              <a:gd name="connsiteX3" fmla="*/ 2094464 w 2314302"/>
              <a:gd name="connsiteY3" fmla="*/ 1510249 h 3603535"/>
              <a:gd name="connsiteX4" fmla="*/ 2045591 w 2314302"/>
              <a:gd name="connsiteY4" fmla="*/ 1563050 h 3603535"/>
              <a:gd name="connsiteX5" fmla="*/ 1992700 w 2314302"/>
              <a:gd name="connsiteY5" fmla="*/ 1611863 h 3603535"/>
              <a:gd name="connsiteX6" fmla="*/ 1936121 w 2314302"/>
              <a:gd name="connsiteY6" fmla="*/ 1656350 h 3603535"/>
              <a:gd name="connsiteX7" fmla="*/ 1876265 w 2314302"/>
              <a:gd name="connsiteY7" fmla="*/ 1696294 h 3603535"/>
              <a:gd name="connsiteX8" fmla="*/ 1813418 w 2314302"/>
              <a:gd name="connsiteY8" fmla="*/ 1731380 h 3603535"/>
              <a:gd name="connsiteX9" fmla="*/ 1748022 w 2314302"/>
              <a:gd name="connsiteY9" fmla="*/ 1761427 h 3603535"/>
              <a:gd name="connsiteX10" fmla="*/ 1680489 w 2314302"/>
              <a:gd name="connsiteY10" fmla="*/ 1786257 h 3603535"/>
              <a:gd name="connsiteX11" fmla="*/ 1611202 w 2314302"/>
              <a:gd name="connsiteY11" fmla="*/ 1805704 h 3603535"/>
              <a:gd name="connsiteX12" fmla="*/ 1540596 w 2314302"/>
              <a:gd name="connsiteY12" fmla="*/ 1819641 h 3603535"/>
              <a:gd name="connsiteX13" fmla="*/ 1469112 w 2314302"/>
              <a:gd name="connsiteY13" fmla="*/ 1827985 h 3603535"/>
              <a:gd name="connsiteX14" fmla="*/ 1397186 w 2314302"/>
              <a:gd name="connsiteY14" fmla="*/ 1830714 h 3603535"/>
              <a:gd name="connsiteX15" fmla="*/ 1325298 w 2314302"/>
              <a:gd name="connsiteY15" fmla="*/ 1827753 h 3603535"/>
              <a:gd name="connsiteX16" fmla="*/ 1253837 w 2314302"/>
              <a:gd name="connsiteY16" fmla="*/ 1819176 h 3603535"/>
              <a:gd name="connsiteX17" fmla="*/ 1327082 w 2314302"/>
              <a:gd name="connsiteY17" fmla="*/ 1675707 h 3603535"/>
              <a:gd name="connsiteX18" fmla="*/ 1373998 w 2314302"/>
              <a:gd name="connsiteY18" fmla="*/ 1678721 h 3603535"/>
              <a:gd name="connsiteX19" fmla="*/ 1420997 w 2314302"/>
              <a:gd name="connsiteY19" fmla="*/ 1678841 h 3603535"/>
              <a:gd name="connsiteX20" fmla="*/ 1467913 w 2314302"/>
              <a:gd name="connsiteY20" fmla="*/ 1676059 h 3603535"/>
              <a:gd name="connsiteX21" fmla="*/ 1514567 w 2314302"/>
              <a:gd name="connsiteY21" fmla="*/ 1670407 h 3603535"/>
              <a:gd name="connsiteX22" fmla="*/ 1560808 w 2314302"/>
              <a:gd name="connsiteY22" fmla="*/ 1661913 h 3603535"/>
              <a:gd name="connsiteX23" fmla="*/ 1606404 w 2314302"/>
              <a:gd name="connsiteY23" fmla="*/ 1650577 h 3603535"/>
              <a:gd name="connsiteX24" fmla="*/ 1651236 w 2314302"/>
              <a:gd name="connsiteY24" fmla="*/ 1636468 h 3603535"/>
              <a:gd name="connsiteX25" fmla="*/ 1695108 w 2314302"/>
              <a:gd name="connsiteY25" fmla="*/ 1619630 h 3603535"/>
              <a:gd name="connsiteX26" fmla="*/ 1737894 w 2314302"/>
              <a:gd name="connsiteY26" fmla="*/ 1600093 h 3603535"/>
              <a:gd name="connsiteX27" fmla="*/ 1779359 w 2314302"/>
              <a:gd name="connsiteY27" fmla="*/ 1578014 h 3603535"/>
              <a:gd name="connsiteX28" fmla="*/ 1819393 w 2314302"/>
              <a:gd name="connsiteY28" fmla="*/ 1553387 h 3603535"/>
              <a:gd name="connsiteX29" fmla="*/ 1857845 w 2314302"/>
              <a:gd name="connsiteY29" fmla="*/ 1526353 h 3603535"/>
              <a:gd name="connsiteX30" fmla="*/ 1894565 w 2314302"/>
              <a:gd name="connsiteY30" fmla="*/ 1497010 h 3603535"/>
              <a:gd name="connsiteX31" fmla="*/ 1929418 w 2314302"/>
              <a:gd name="connsiteY31" fmla="*/ 1465470 h 3603535"/>
              <a:gd name="connsiteX32" fmla="*/ 1962240 w 2314302"/>
              <a:gd name="connsiteY32" fmla="*/ 1431853 h 3603535"/>
              <a:gd name="connsiteX33" fmla="*/ 1992962 w 2314302"/>
              <a:gd name="connsiteY33" fmla="*/ 1396273 h 3603535"/>
              <a:gd name="connsiteX34" fmla="*/ 2021429 w 2314302"/>
              <a:gd name="connsiteY34" fmla="*/ 1358871 h 3603535"/>
              <a:gd name="connsiteX35" fmla="*/ 2047548 w 2314302"/>
              <a:gd name="connsiteY35" fmla="*/ 1319774 h 3603535"/>
              <a:gd name="connsiteX36" fmla="*/ 2071186 w 2314302"/>
              <a:gd name="connsiteY36" fmla="*/ 1279155 h 3603535"/>
              <a:gd name="connsiteX37" fmla="*/ 2092327 w 2314302"/>
              <a:gd name="connsiteY37" fmla="*/ 1237195 h 3603535"/>
              <a:gd name="connsiteX38" fmla="*/ 2110808 w 2314302"/>
              <a:gd name="connsiteY38" fmla="*/ 1193967 h 3603535"/>
              <a:gd name="connsiteX39" fmla="*/ 2126618 w 2314302"/>
              <a:gd name="connsiteY39" fmla="*/ 1149720 h 3603535"/>
              <a:gd name="connsiteX40" fmla="*/ 2139678 w 2314302"/>
              <a:gd name="connsiteY40" fmla="*/ 1104559 h 3603535"/>
              <a:gd name="connsiteX41" fmla="*/ 2149934 w 2314302"/>
              <a:gd name="connsiteY41" fmla="*/ 1058700 h 3603535"/>
              <a:gd name="connsiteX42" fmla="*/ 2157341 w 2314302"/>
              <a:gd name="connsiteY42" fmla="*/ 1012286 h 3603535"/>
              <a:gd name="connsiteX43" fmla="*/ 2161876 w 2314302"/>
              <a:gd name="connsiteY43" fmla="*/ 965490 h 3603535"/>
              <a:gd name="connsiteX44" fmla="*/ 2163548 w 2314302"/>
              <a:gd name="connsiteY44" fmla="*/ 918514 h 3603535"/>
              <a:gd name="connsiteX45" fmla="*/ 2162319 w 2314302"/>
              <a:gd name="connsiteY45" fmla="*/ 871538 h 3603535"/>
              <a:gd name="connsiteX46" fmla="*/ 2158188 w 2314302"/>
              <a:gd name="connsiteY46" fmla="*/ 824712 h 3603535"/>
              <a:gd name="connsiteX47" fmla="*/ 2151193 w 2314302"/>
              <a:gd name="connsiteY47" fmla="*/ 778238 h 3603535"/>
              <a:gd name="connsiteX48" fmla="*/ 2141380 w 2314302"/>
              <a:gd name="connsiteY48" fmla="*/ 732289 h 3603535"/>
              <a:gd name="connsiteX49" fmla="*/ 2128725 w 2314302"/>
              <a:gd name="connsiteY49" fmla="*/ 687015 h 3603535"/>
              <a:gd name="connsiteX50" fmla="*/ 2113326 w 2314302"/>
              <a:gd name="connsiteY50" fmla="*/ 642588 h 3603535"/>
              <a:gd name="connsiteX51" fmla="*/ 2095229 w 2314302"/>
              <a:gd name="connsiteY51" fmla="*/ 599218 h 3603535"/>
              <a:gd name="connsiteX52" fmla="*/ 2074492 w 2314302"/>
              <a:gd name="connsiteY52" fmla="*/ 557048 h 3603535"/>
              <a:gd name="connsiteX53" fmla="*/ 2051214 w 2314302"/>
              <a:gd name="connsiteY53" fmla="*/ 516227 h 3603535"/>
              <a:gd name="connsiteX54" fmla="*/ 2025469 w 2314302"/>
              <a:gd name="connsiteY54" fmla="*/ 476898 h 3603535"/>
              <a:gd name="connsiteX55" fmla="*/ 1997326 w 2314302"/>
              <a:gd name="connsiteY55" fmla="*/ 439233 h 3603535"/>
              <a:gd name="connsiteX56" fmla="*/ 1966955 w 2314302"/>
              <a:gd name="connsiteY56" fmla="*/ 403390 h 3603535"/>
              <a:gd name="connsiteX57" fmla="*/ 1934426 w 2314302"/>
              <a:gd name="connsiteY57" fmla="*/ 369451 h 3603535"/>
              <a:gd name="connsiteX58" fmla="*/ 1899865 w 2314302"/>
              <a:gd name="connsiteY58" fmla="*/ 337589 h 3603535"/>
              <a:gd name="connsiteX59" fmla="*/ 1863408 w 2314302"/>
              <a:gd name="connsiteY59" fmla="*/ 307924 h 3603535"/>
              <a:gd name="connsiteX60" fmla="*/ 1825218 w 2314302"/>
              <a:gd name="connsiteY60" fmla="*/ 280537 h 3603535"/>
              <a:gd name="connsiteX61" fmla="*/ 1785394 w 2314302"/>
              <a:gd name="connsiteY61" fmla="*/ 255558 h 3603535"/>
              <a:gd name="connsiteX62" fmla="*/ 1744131 w 2314302"/>
              <a:gd name="connsiteY62" fmla="*/ 233067 h 3603535"/>
              <a:gd name="connsiteX63" fmla="*/ 1701548 w 2314302"/>
              <a:gd name="connsiteY63" fmla="*/ 213185 h 3603535"/>
              <a:gd name="connsiteX64" fmla="*/ 1657826 w 2314302"/>
              <a:gd name="connsiteY64" fmla="*/ 195934 h 3603535"/>
              <a:gd name="connsiteX65" fmla="*/ 1613106 w 2314302"/>
              <a:gd name="connsiteY65" fmla="*/ 181412 h 3603535"/>
              <a:gd name="connsiteX66" fmla="*/ 1567600 w 2314302"/>
              <a:gd name="connsiteY66" fmla="*/ 169665 h 3603535"/>
              <a:gd name="connsiteX67" fmla="*/ 1521471 w 2314302"/>
              <a:gd name="connsiteY67" fmla="*/ 160736 h 3603535"/>
              <a:gd name="connsiteX68" fmla="*/ 1474855 w 2314302"/>
              <a:gd name="connsiteY68" fmla="*/ 154641 h 3603535"/>
              <a:gd name="connsiteX69" fmla="*/ 1427969 w 2314302"/>
              <a:gd name="connsiteY69" fmla="*/ 151455 h 3603535"/>
              <a:gd name="connsiteX70" fmla="*/ 1380963 w 2314302"/>
              <a:gd name="connsiteY70" fmla="*/ 151132 h 3603535"/>
              <a:gd name="connsiteX71" fmla="*/ 1334047 w 2314302"/>
              <a:gd name="connsiteY71" fmla="*/ 153704 h 3603535"/>
              <a:gd name="connsiteX72" fmla="*/ 1287371 w 2314302"/>
              <a:gd name="connsiteY72" fmla="*/ 159184 h 3603535"/>
              <a:gd name="connsiteX73" fmla="*/ 1241100 w 2314302"/>
              <a:gd name="connsiteY73" fmla="*/ 167498 h 3603535"/>
              <a:gd name="connsiteX74" fmla="*/ 1195443 w 2314302"/>
              <a:gd name="connsiteY74" fmla="*/ 178654 h 3603535"/>
              <a:gd name="connsiteX75" fmla="*/ 1150551 w 2314302"/>
              <a:gd name="connsiteY75" fmla="*/ 192598 h 3603535"/>
              <a:gd name="connsiteX76" fmla="*/ 1106597 w 2314302"/>
              <a:gd name="connsiteY76" fmla="*/ 209264 h 3603535"/>
              <a:gd name="connsiteX77" fmla="*/ 1063751 w 2314302"/>
              <a:gd name="connsiteY77" fmla="*/ 228591 h 3603535"/>
              <a:gd name="connsiteX78" fmla="*/ 1022196 w 2314302"/>
              <a:gd name="connsiteY78" fmla="*/ 250520 h 3603535"/>
              <a:gd name="connsiteX79" fmla="*/ 982042 w 2314302"/>
              <a:gd name="connsiteY79" fmla="*/ 274975 h 3603535"/>
              <a:gd name="connsiteX80" fmla="*/ 943508 w 2314302"/>
              <a:gd name="connsiteY80" fmla="*/ 301859 h 3603535"/>
              <a:gd name="connsiteX81" fmla="*/ 906668 w 2314302"/>
              <a:gd name="connsiteY81" fmla="*/ 331029 h 3603535"/>
              <a:gd name="connsiteX82" fmla="*/ 871672 w 2314302"/>
              <a:gd name="connsiteY82" fmla="*/ 362449 h 3603535"/>
              <a:gd name="connsiteX83" fmla="*/ 838693 w 2314302"/>
              <a:gd name="connsiteY83" fmla="*/ 395923 h 3603535"/>
              <a:gd name="connsiteX84" fmla="*/ 807858 w 2314302"/>
              <a:gd name="connsiteY84" fmla="*/ 431384 h 3603535"/>
              <a:gd name="connsiteX85" fmla="*/ 779249 w 2314302"/>
              <a:gd name="connsiteY85" fmla="*/ 468666 h 3603535"/>
              <a:gd name="connsiteX86" fmla="*/ 752980 w 2314302"/>
              <a:gd name="connsiteY86" fmla="*/ 507643 h 3603535"/>
              <a:gd name="connsiteX87" fmla="*/ 729140 w 2314302"/>
              <a:gd name="connsiteY87" fmla="*/ 548179 h 3603535"/>
              <a:gd name="connsiteX88" fmla="*/ 707848 w 2314302"/>
              <a:gd name="connsiteY88" fmla="*/ 590079 h 3603535"/>
              <a:gd name="connsiteX89" fmla="*/ 689196 w 2314302"/>
              <a:gd name="connsiteY89" fmla="*/ 633217 h 3603535"/>
              <a:gd name="connsiteX90" fmla="*/ 673205 w 2314302"/>
              <a:gd name="connsiteY90" fmla="*/ 677412 h 3603535"/>
              <a:gd name="connsiteX91" fmla="*/ 659965 w 2314302"/>
              <a:gd name="connsiteY91" fmla="*/ 722506 h 3603535"/>
              <a:gd name="connsiteX92" fmla="*/ 649544 w 2314302"/>
              <a:gd name="connsiteY92" fmla="*/ 768342 h 3603535"/>
              <a:gd name="connsiteX93" fmla="*/ 641927 w 2314302"/>
              <a:gd name="connsiteY93" fmla="*/ 814726 h 3603535"/>
              <a:gd name="connsiteX94" fmla="*/ 637182 w 2314302"/>
              <a:gd name="connsiteY94" fmla="*/ 861470 h 3603535"/>
              <a:gd name="connsiteX95" fmla="*/ 635338 w 2314302"/>
              <a:gd name="connsiteY95" fmla="*/ 908438 h 3603535"/>
              <a:gd name="connsiteX96" fmla="*/ 636395 w 2314302"/>
              <a:gd name="connsiteY96" fmla="*/ 955444 h 3603535"/>
              <a:gd name="connsiteX97" fmla="*/ 640316 w 2314302"/>
              <a:gd name="connsiteY97" fmla="*/ 1002270 h 3603535"/>
              <a:gd name="connsiteX98" fmla="*/ 647115 w 2314302"/>
              <a:gd name="connsiteY98" fmla="*/ 1048774 h 3603535"/>
              <a:gd name="connsiteX99" fmla="*/ 656749 w 2314302"/>
              <a:gd name="connsiteY99" fmla="*/ 1094782 h 3603535"/>
              <a:gd name="connsiteX100" fmla="*/ 669224 w 2314302"/>
              <a:gd name="connsiteY100" fmla="*/ 1140087 h 3603535"/>
              <a:gd name="connsiteX101" fmla="*/ 684420 w 2314302"/>
              <a:gd name="connsiteY101" fmla="*/ 1184566 h 3603535"/>
              <a:gd name="connsiteX102" fmla="*/ 702375 w 2314302"/>
              <a:gd name="connsiteY102" fmla="*/ 1228026 h 3603535"/>
              <a:gd name="connsiteX103" fmla="*/ 722932 w 2314302"/>
              <a:gd name="connsiteY103" fmla="*/ 1270286 h 3603535"/>
              <a:gd name="connsiteX104" fmla="*/ 746038 w 2314302"/>
              <a:gd name="connsiteY104" fmla="*/ 1311197 h 3603535"/>
              <a:gd name="connsiteX105" fmla="*/ 771632 w 2314302"/>
              <a:gd name="connsiteY105" fmla="*/ 1350616 h 3603535"/>
              <a:gd name="connsiteX106" fmla="*/ 799596 w 2314302"/>
              <a:gd name="connsiteY106" fmla="*/ 1388393 h 3603535"/>
              <a:gd name="connsiteX107" fmla="*/ 829854 w 2314302"/>
              <a:gd name="connsiteY107" fmla="*/ 1424386 h 3603535"/>
              <a:gd name="connsiteX108" fmla="*/ 862241 w 2314302"/>
              <a:gd name="connsiteY108" fmla="*/ 1458445 h 3603535"/>
              <a:gd name="connsiteX109" fmla="*/ 896652 w 2314302"/>
              <a:gd name="connsiteY109" fmla="*/ 1490420 h 3603535"/>
              <a:gd name="connsiteX110" fmla="*/ 932990 w 2314302"/>
              <a:gd name="connsiteY110" fmla="*/ 1520265 h 3603535"/>
              <a:gd name="connsiteX111" fmla="*/ 971089 w 2314302"/>
              <a:gd name="connsiteY111" fmla="*/ 1547794 h 3603535"/>
              <a:gd name="connsiteX112" fmla="*/ 1010800 w 2314302"/>
              <a:gd name="connsiteY112" fmla="*/ 1572916 h 3603535"/>
              <a:gd name="connsiteX113" fmla="*/ 1051974 w 2314302"/>
              <a:gd name="connsiteY113" fmla="*/ 1595580 h 3603535"/>
              <a:gd name="connsiteX114" fmla="*/ 1121381 w 2314302"/>
              <a:gd name="connsiteY114" fmla="*/ 1626774 h 3603535"/>
              <a:gd name="connsiteX115" fmla="*/ 1052296 w 2314302"/>
              <a:gd name="connsiteY115" fmla="*/ 1762245 h 3603535"/>
              <a:gd name="connsiteX116" fmla="*/ 112777 w 2314302"/>
              <a:gd name="connsiteY116" fmla="*/ 3603536 h 3603535"/>
              <a:gd name="connsiteX117" fmla="*/ 0 w 2314302"/>
              <a:gd name="connsiteY117" fmla="*/ 3490617 h 3603535"/>
              <a:gd name="connsiteX118" fmla="*/ 916976 w 2314302"/>
              <a:gd name="connsiteY118" fmla="*/ 1693452 h 3603535"/>
              <a:gd name="connsiteX119" fmla="*/ 880368 w 2314302"/>
              <a:gd name="connsiteY119" fmla="*/ 1669560 h 3603535"/>
              <a:gd name="connsiteX120" fmla="*/ 844900 w 2314302"/>
              <a:gd name="connsiteY120" fmla="*/ 1643935 h 3603535"/>
              <a:gd name="connsiteX121" fmla="*/ 810729 w 2314302"/>
              <a:gd name="connsiteY121" fmla="*/ 1616609 h 3603535"/>
              <a:gd name="connsiteX122" fmla="*/ 777900 w 2314302"/>
              <a:gd name="connsiteY122" fmla="*/ 1587738 h 3603535"/>
              <a:gd name="connsiteX123" fmla="*/ 746473 w 2314302"/>
              <a:gd name="connsiteY123" fmla="*/ 1557278 h 3603535"/>
              <a:gd name="connsiteX124" fmla="*/ 716545 w 2314302"/>
              <a:gd name="connsiteY124" fmla="*/ 1525386 h 3603535"/>
              <a:gd name="connsiteX125" fmla="*/ 688199 w 2314302"/>
              <a:gd name="connsiteY125" fmla="*/ 1492091 h 3603535"/>
              <a:gd name="connsiteX126" fmla="*/ 661464 w 2314302"/>
              <a:gd name="connsiteY126" fmla="*/ 1457478 h 3603535"/>
              <a:gd name="connsiteX127" fmla="*/ 636395 w 2314302"/>
              <a:gd name="connsiteY127" fmla="*/ 1421628 h 3603535"/>
              <a:gd name="connsiteX128" fmla="*/ 613086 w 2314302"/>
              <a:gd name="connsiteY128" fmla="*/ 1384615 h 3603535"/>
              <a:gd name="connsiteX129" fmla="*/ 591555 w 2314302"/>
              <a:gd name="connsiteY129" fmla="*/ 1346545 h 3603535"/>
              <a:gd name="connsiteX130" fmla="*/ 571853 w 2314302"/>
              <a:gd name="connsiteY130" fmla="*/ 1307479 h 3603535"/>
              <a:gd name="connsiteX131" fmla="*/ 554071 w 2314302"/>
              <a:gd name="connsiteY131" fmla="*/ 1267535 h 3603535"/>
              <a:gd name="connsiteX132" fmla="*/ 538199 w 2314302"/>
              <a:gd name="connsiteY132" fmla="*/ 1226767 h 3603535"/>
              <a:gd name="connsiteX133" fmla="*/ 524322 w 2314302"/>
              <a:gd name="connsiteY133" fmla="*/ 1185271 h 3603535"/>
              <a:gd name="connsiteX134" fmla="*/ 512402 w 2314302"/>
              <a:gd name="connsiteY134" fmla="*/ 1143190 h 3603535"/>
              <a:gd name="connsiteX135" fmla="*/ 502529 w 2314302"/>
              <a:gd name="connsiteY135" fmla="*/ 1100578 h 3603535"/>
              <a:gd name="connsiteX136" fmla="*/ 494710 w 2314302"/>
              <a:gd name="connsiteY136" fmla="*/ 1057530 h 3603535"/>
              <a:gd name="connsiteX137" fmla="*/ 488944 w 2314302"/>
              <a:gd name="connsiteY137" fmla="*/ 1014190 h 3603535"/>
              <a:gd name="connsiteX138" fmla="*/ 485256 w 2314302"/>
              <a:gd name="connsiteY138" fmla="*/ 970610 h 3603535"/>
              <a:gd name="connsiteX139" fmla="*/ 483674 w 2314302"/>
              <a:gd name="connsiteY139" fmla="*/ 926888 h 3603535"/>
              <a:gd name="connsiteX140" fmla="*/ 484139 w 2314302"/>
              <a:gd name="connsiteY140" fmla="*/ 883136 h 3603535"/>
              <a:gd name="connsiteX141" fmla="*/ 486718 w 2314302"/>
              <a:gd name="connsiteY141" fmla="*/ 839473 h 3603535"/>
              <a:gd name="connsiteX142" fmla="*/ 491403 w 2314302"/>
              <a:gd name="connsiteY142" fmla="*/ 795984 h 3603535"/>
              <a:gd name="connsiteX143" fmla="*/ 498136 w 2314302"/>
              <a:gd name="connsiteY143" fmla="*/ 752764 h 3603535"/>
              <a:gd name="connsiteX144" fmla="*/ 506922 w 2314302"/>
              <a:gd name="connsiteY144" fmla="*/ 709918 h 3603535"/>
              <a:gd name="connsiteX145" fmla="*/ 517763 w 2314302"/>
              <a:gd name="connsiteY145" fmla="*/ 667538 h 3603535"/>
              <a:gd name="connsiteX146" fmla="*/ 530590 w 2314302"/>
              <a:gd name="connsiteY146" fmla="*/ 625720 h 3603535"/>
              <a:gd name="connsiteX147" fmla="*/ 545434 w 2314302"/>
              <a:gd name="connsiteY147" fmla="*/ 584577 h 3603535"/>
              <a:gd name="connsiteX148" fmla="*/ 562182 w 2314302"/>
              <a:gd name="connsiteY148" fmla="*/ 544191 h 3603535"/>
              <a:gd name="connsiteX149" fmla="*/ 580872 w 2314302"/>
              <a:gd name="connsiteY149" fmla="*/ 504629 h 3603535"/>
              <a:gd name="connsiteX150" fmla="*/ 601429 w 2314302"/>
              <a:gd name="connsiteY150" fmla="*/ 466035 h 3603535"/>
              <a:gd name="connsiteX151" fmla="*/ 623800 w 2314302"/>
              <a:gd name="connsiteY151" fmla="*/ 428430 h 3603535"/>
              <a:gd name="connsiteX152" fmla="*/ 647962 w 2314302"/>
              <a:gd name="connsiteY152" fmla="*/ 391972 h 3603535"/>
              <a:gd name="connsiteX153" fmla="*/ 673819 w 2314302"/>
              <a:gd name="connsiteY153" fmla="*/ 356684 h 3603535"/>
              <a:gd name="connsiteX154" fmla="*/ 701318 w 2314302"/>
              <a:gd name="connsiteY154" fmla="*/ 322678 h 3603535"/>
              <a:gd name="connsiteX155" fmla="*/ 730429 w 2314302"/>
              <a:gd name="connsiteY155" fmla="*/ 290029 h 3603535"/>
              <a:gd name="connsiteX156" fmla="*/ 761062 w 2314302"/>
              <a:gd name="connsiteY156" fmla="*/ 258811 h 3603535"/>
              <a:gd name="connsiteX157" fmla="*/ 793156 w 2314302"/>
              <a:gd name="connsiteY157" fmla="*/ 229086 h 3603535"/>
              <a:gd name="connsiteX158" fmla="*/ 826630 w 2314302"/>
              <a:gd name="connsiteY158" fmla="*/ 200942 h 3603535"/>
              <a:gd name="connsiteX159" fmla="*/ 861416 w 2314302"/>
              <a:gd name="connsiteY159" fmla="*/ 174410 h 3603535"/>
              <a:gd name="connsiteX160" fmla="*/ 897439 w 2314302"/>
              <a:gd name="connsiteY160" fmla="*/ 149580 h 3603535"/>
              <a:gd name="connsiteX161" fmla="*/ 934571 w 2314302"/>
              <a:gd name="connsiteY161" fmla="*/ 126497 h 3603535"/>
              <a:gd name="connsiteX162" fmla="*/ 972791 w 2314302"/>
              <a:gd name="connsiteY162" fmla="*/ 105213 h 3603535"/>
              <a:gd name="connsiteX163" fmla="*/ 1011977 w 2314302"/>
              <a:gd name="connsiteY163" fmla="*/ 85796 h 3603535"/>
              <a:gd name="connsiteX164" fmla="*/ 1052064 w 2314302"/>
              <a:gd name="connsiteY164" fmla="*/ 68253 h 3603535"/>
              <a:gd name="connsiteX165" fmla="*/ 1092915 w 2314302"/>
              <a:gd name="connsiteY165" fmla="*/ 52645 h 3603535"/>
              <a:gd name="connsiteX166" fmla="*/ 1134470 w 2314302"/>
              <a:gd name="connsiteY166" fmla="*/ 39030 h 3603535"/>
              <a:gd name="connsiteX167" fmla="*/ 1176641 w 2314302"/>
              <a:gd name="connsiteY167" fmla="*/ 27372 h 3603535"/>
              <a:gd name="connsiteX168" fmla="*/ 1219313 w 2314302"/>
              <a:gd name="connsiteY168" fmla="*/ 17769 h 3603535"/>
              <a:gd name="connsiteX169" fmla="*/ 1262421 w 2314302"/>
              <a:gd name="connsiteY169" fmla="*/ 10242 h 3603535"/>
              <a:gd name="connsiteX170" fmla="*/ 1305821 w 2314302"/>
              <a:gd name="connsiteY170" fmla="*/ 4732 h 3603535"/>
              <a:gd name="connsiteX171" fmla="*/ 1349423 w 2314302"/>
              <a:gd name="connsiteY171" fmla="*/ 1336 h 3603535"/>
              <a:gd name="connsiteX172" fmla="*/ 1393146 w 2314302"/>
              <a:gd name="connsiteY172" fmla="*/ 16 h 3603535"/>
              <a:gd name="connsiteX173" fmla="*/ 1436868 w 2314302"/>
              <a:gd name="connsiteY173" fmla="*/ 781 h 3603535"/>
              <a:gd name="connsiteX174" fmla="*/ 1480508 w 2314302"/>
              <a:gd name="connsiteY174" fmla="*/ 3652 h 3603535"/>
              <a:gd name="connsiteX175" fmla="*/ 1523967 w 2314302"/>
              <a:gd name="connsiteY175" fmla="*/ 8570 h 3603535"/>
              <a:gd name="connsiteX176" fmla="*/ 1567157 w 2314302"/>
              <a:gd name="connsiteY176" fmla="*/ 15595 h 3603535"/>
              <a:gd name="connsiteX177" fmla="*/ 1609943 w 2314302"/>
              <a:gd name="connsiteY177" fmla="*/ 24651 h 3603535"/>
              <a:gd name="connsiteX178" fmla="*/ 1652263 w 2314302"/>
              <a:gd name="connsiteY178" fmla="*/ 35747 h 3603535"/>
              <a:gd name="connsiteX179" fmla="*/ 1693991 w 2314302"/>
              <a:gd name="connsiteY179" fmla="*/ 48866 h 3603535"/>
              <a:gd name="connsiteX180" fmla="*/ 1735052 w 2314302"/>
              <a:gd name="connsiteY180" fmla="*/ 63950 h 3603535"/>
              <a:gd name="connsiteX181" fmla="*/ 1775318 w 2314302"/>
              <a:gd name="connsiteY181" fmla="*/ 80991 h 3603535"/>
              <a:gd name="connsiteX182" fmla="*/ 1814767 w 2314302"/>
              <a:gd name="connsiteY182" fmla="*/ 99936 h 3603535"/>
              <a:gd name="connsiteX183" fmla="*/ 1854268 w 2314302"/>
              <a:gd name="connsiteY183" fmla="*/ 121317 h 3603535"/>
              <a:gd name="connsiteX184" fmla="*/ 1892690 w 2314302"/>
              <a:gd name="connsiteY184" fmla="*/ 144602 h 3603535"/>
              <a:gd name="connsiteX185" fmla="*/ 1929913 w 2314302"/>
              <a:gd name="connsiteY185" fmla="*/ 169755 h 3603535"/>
              <a:gd name="connsiteX186" fmla="*/ 1965876 w 2314302"/>
              <a:gd name="connsiteY186" fmla="*/ 196699 h 3603535"/>
              <a:gd name="connsiteX187" fmla="*/ 2000459 w 2314302"/>
              <a:gd name="connsiteY187" fmla="*/ 225367 h 3603535"/>
              <a:gd name="connsiteX188" fmla="*/ 2033581 w 2314302"/>
              <a:gd name="connsiteY188" fmla="*/ 255737 h 3603535"/>
              <a:gd name="connsiteX189" fmla="*/ 2065211 w 2314302"/>
              <a:gd name="connsiteY189" fmla="*/ 287660 h 3603535"/>
              <a:gd name="connsiteX190" fmla="*/ 2095199 w 2314302"/>
              <a:gd name="connsiteY190" fmla="*/ 321096 h 3603535"/>
              <a:gd name="connsiteX191" fmla="*/ 2123514 w 2314302"/>
              <a:gd name="connsiteY191" fmla="*/ 355979 h 3603535"/>
              <a:gd name="connsiteX192" fmla="*/ 2150106 w 2314302"/>
              <a:gd name="connsiteY192" fmla="*/ 392205 h 3603535"/>
              <a:gd name="connsiteX193" fmla="*/ 2174854 w 2314302"/>
              <a:gd name="connsiteY193" fmla="*/ 429689 h 3603535"/>
              <a:gd name="connsiteX194" fmla="*/ 2197750 w 2314302"/>
              <a:gd name="connsiteY194" fmla="*/ 468344 h 3603535"/>
              <a:gd name="connsiteX195" fmla="*/ 2218719 w 2314302"/>
              <a:gd name="connsiteY195" fmla="*/ 508085 h 3603535"/>
              <a:gd name="connsiteX196" fmla="*/ 2237731 w 2314302"/>
              <a:gd name="connsiteY196" fmla="*/ 548794 h 3603535"/>
              <a:gd name="connsiteX197" fmla="*/ 2254711 w 2314302"/>
              <a:gd name="connsiteY197" fmla="*/ 590402 h 3603535"/>
              <a:gd name="connsiteX198" fmla="*/ 2269616 w 2314302"/>
              <a:gd name="connsiteY198" fmla="*/ 632782 h 3603535"/>
              <a:gd name="connsiteX199" fmla="*/ 2282413 w 2314302"/>
              <a:gd name="connsiteY199" fmla="*/ 675860 h 3603535"/>
              <a:gd name="connsiteX200" fmla="*/ 2293103 w 2314302"/>
              <a:gd name="connsiteY200" fmla="*/ 719492 h 3603535"/>
              <a:gd name="connsiteX201" fmla="*/ 2301657 w 2314302"/>
              <a:gd name="connsiteY201" fmla="*/ 763597 h 3603535"/>
              <a:gd name="connsiteX202" fmla="*/ 2308015 w 2314302"/>
              <a:gd name="connsiteY202" fmla="*/ 808084 h 3603535"/>
              <a:gd name="connsiteX203" fmla="*/ 2312168 w 2314302"/>
              <a:gd name="connsiteY203" fmla="*/ 852795 h 3603535"/>
              <a:gd name="connsiteX204" fmla="*/ 2314132 w 2314302"/>
              <a:gd name="connsiteY204" fmla="*/ 897695 h 3603535"/>
              <a:gd name="connsiteX205" fmla="*/ 2313900 w 2314302"/>
              <a:gd name="connsiteY205" fmla="*/ 942617 h 3603535"/>
              <a:gd name="connsiteX206" fmla="*/ 2311441 w 2314302"/>
              <a:gd name="connsiteY206" fmla="*/ 987478 h 3603535"/>
              <a:gd name="connsiteX207" fmla="*/ 2306778 w 2314302"/>
              <a:gd name="connsiteY207" fmla="*/ 1032168 h 3603535"/>
              <a:gd name="connsiteX208" fmla="*/ 2299956 w 2314302"/>
              <a:gd name="connsiteY208" fmla="*/ 1076595 h 3603535"/>
              <a:gd name="connsiteX209" fmla="*/ 2290967 w 2314302"/>
              <a:gd name="connsiteY209" fmla="*/ 1120610 h 3603535"/>
              <a:gd name="connsiteX210" fmla="*/ 2279811 w 2314302"/>
              <a:gd name="connsiteY210" fmla="*/ 1164129 h 3603535"/>
              <a:gd name="connsiteX211" fmla="*/ 2266512 w 2314302"/>
              <a:gd name="connsiteY211" fmla="*/ 1207027 h 3603535"/>
              <a:gd name="connsiteX212" fmla="*/ 2251173 w 2314302"/>
              <a:gd name="connsiteY212" fmla="*/ 1249257 h 3603535"/>
              <a:gd name="connsiteX213" fmla="*/ 2233742 w 2314302"/>
              <a:gd name="connsiteY213" fmla="*/ 1290671 h 3603535"/>
              <a:gd name="connsiteX214" fmla="*/ 2214303 w 2314302"/>
              <a:gd name="connsiteY214" fmla="*/ 1331199 h 3603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2314302" h="3603535">
                <a:moveTo>
                  <a:pt x="2214303" y="1331199"/>
                </a:moveTo>
                <a:cubicBezTo>
                  <a:pt x="2203402" y="1352573"/>
                  <a:pt x="2191662" y="1373489"/>
                  <a:pt x="2179097" y="1393956"/>
                </a:cubicBezTo>
                <a:cubicBezTo>
                  <a:pt x="2166532" y="1414423"/>
                  <a:pt x="2153210" y="1434372"/>
                  <a:pt x="2139063" y="1453759"/>
                </a:cubicBezTo>
                <a:cubicBezTo>
                  <a:pt x="2124954" y="1473169"/>
                  <a:pt x="2110073" y="1492002"/>
                  <a:pt x="2094464" y="1510249"/>
                </a:cubicBezTo>
                <a:cubicBezTo>
                  <a:pt x="2078885" y="1528489"/>
                  <a:pt x="2062572" y="1546092"/>
                  <a:pt x="2045591" y="1563050"/>
                </a:cubicBezTo>
                <a:cubicBezTo>
                  <a:pt x="2028603" y="1580031"/>
                  <a:pt x="2010970" y="1596284"/>
                  <a:pt x="1992700" y="1611863"/>
                </a:cubicBezTo>
                <a:cubicBezTo>
                  <a:pt x="1974423" y="1627442"/>
                  <a:pt x="1955568" y="1642263"/>
                  <a:pt x="1936121" y="1656350"/>
                </a:cubicBezTo>
                <a:cubicBezTo>
                  <a:pt x="1916703" y="1670467"/>
                  <a:pt x="1896731" y="1683759"/>
                  <a:pt x="1876265" y="1696294"/>
                </a:cubicBezTo>
                <a:cubicBezTo>
                  <a:pt x="1855761" y="1708799"/>
                  <a:pt x="1834821" y="1720516"/>
                  <a:pt x="1813418" y="1731380"/>
                </a:cubicBezTo>
                <a:cubicBezTo>
                  <a:pt x="1792006" y="1742243"/>
                  <a:pt x="1770220" y="1752259"/>
                  <a:pt x="1748022" y="1761427"/>
                </a:cubicBezTo>
                <a:cubicBezTo>
                  <a:pt x="1725853" y="1770589"/>
                  <a:pt x="1703332" y="1778850"/>
                  <a:pt x="1680489" y="1786257"/>
                </a:cubicBezTo>
                <a:cubicBezTo>
                  <a:pt x="1657654" y="1793634"/>
                  <a:pt x="1634548" y="1800112"/>
                  <a:pt x="1611202" y="1805704"/>
                </a:cubicBezTo>
                <a:cubicBezTo>
                  <a:pt x="1587834" y="1811267"/>
                  <a:pt x="1564286" y="1815923"/>
                  <a:pt x="1540596" y="1819641"/>
                </a:cubicBezTo>
                <a:cubicBezTo>
                  <a:pt x="1516875" y="1823360"/>
                  <a:pt x="1493035" y="1826141"/>
                  <a:pt x="1469112" y="1827985"/>
                </a:cubicBezTo>
                <a:cubicBezTo>
                  <a:pt x="1445159" y="1829837"/>
                  <a:pt x="1421199" y="1830744"/>
                  <a:pt x="1397186" y="1830714"/>
                </a:cubicBezTo>
                <a:cubicBezTo>
                  <a:pt x="1373174" y="1830654"/>
                  <a:pt x="1349221" y="1829687"/>
                  <a:pt x="1325298" y="1827753"/>
                </a:cubicBezTo>
                <a:cubicBezTo>
                  <a:pt x="1301338" y="1825849"/>
                  <a:pt x="1277527" y="1822985"/>
                  <a:pt x="1253837" y="1819176"/>
                </a:cubicBezTo>
                <a:lnTo>
                  <a:pt x="1327082" y="1675707"/>
                </a:lnTo>
                <a:cubicBezTo>
                  <a:pt x="1342691" y="1677199"/>
                  <a:pt x="1358330" y="1678196"/>
                  <a:pt x="1373998" y="1678721"/>
                </a:cubicBezTo>
                <a:cubicBezTo>
                  <a:pt x="1389660" y="1679253"/>
                  <a:pt x="1405328" y="1679283"/>
                  <a:pt x="1420997" y="1678841"/>
                </a:cubicBezTo>
                <a:cubicBezTo>
                  <a:pt x="1436665" y="1678399"/>
                  <a:pt x="1452304" y="1677461"/>
                  <a:pt x="1467913" y="1676059"/>
                </a:cubicBezTo>
                <a:cubicBezTo>
                  <a:pt x="1483522" y="1674650"/>
                  <a:pt x="1499070" y="1672776"/>
                  <a:pt x="1514567" y="1670407"/>
                </a:cubicBezTo>
                <a:cubicBezTo>
                  <a:pt x="1530055" y="1668060"/>
                  <a:pt x="1545461" y="1665226"/>
                  <a:pt x="1560808" y="1661913"/>
                </a:cubicBezTo>
                <a:cubicBezTo>
                  <a:pt x="1576124" y="1658606"/>
                  <a:pt x="1591320" y="1654828"/>
                  <a:pt x="1606404" y="1650577"/>
                </a:cubicBezTo>
                <a:cubicBezTo>
                  <a:pt x="1621481" y="1646334"/>
                  <a:pt x="1636444" y="1641618"/>
                  <a:pt x="1651236" y="1636468"/>
                </a:cubicBezTo>
                <a:cubicBezTo>
                  <a:pt x="1666028" y="1631280"/>
                  <a:pt x="1680669" y="1625687"/>
                  <a:pt x="1695108" y="1619630"/>
                </a:cubicBezTo>
                <a:cubicBezTo>
                  <a:pt x="1709570" y="1613535"/>
                  <a:pt x="1723837" y="1607035"/>
                  <a:pt x="1737894" y="1600093"/>
                </a:cubicBezTo>
                <a:cubicBezTo>
                  <a:pt x="1751920" y="1593151"/>
                  <a:pt x="1765767" y="1585804"/>
                  <a:pt x="1779359" y="1578014"/>
                </a:cubicBezTo>
                <a:cubicBezTo>
                  <a:pt x="1792943" y="1570195"/>
                  <a:pt x="1806303" y="1561993"/>
                  <a:pt x="1819393" y="1553387"/>
                </a:cubicBezTo>
                <a:cubicBezTo>
                  <a:pt x="1832483" y="1544773"/>
                  <a:pt x="1845310" y="1535754"/>
                  <a:pt x="1857845" y="1526353"/>
                </a:cubicBezTo>
                <a:cubicBezTo>
                  <a:pt x="1870380" y="1516951"/>
                  <a:pt x="1882615" y="1507175"/>
                  <a:pt x="1894565" y="1497010"/>
                </a:cubicBezTo>
                <a:cubicBezTo>
                  <a:pt x="1906515" y="1486851"/>
                  <a:pt x="1918113" y="1476333"/>
                  <a:pt x="1929418" y="1465470"/>
                </a:cubicBezTo>
                <a:cubicBezTo>
                  <a:pt x="1940716" y="1454607"/>
                  <a:pt x="1951639" y="1443391"/>
                  <a:pt x="1962240" y="1431853"/>
                </a:cubicBezTo>
                <a:cubicBezTo>
                  <a:pt x="1972841" y="1420316"/>
                  <a:pt x="1983096" y="1408455"/>
                  <a:pt x="1992962" y="1396273"/>
                </a:cubicBezTo>
                <a:cubicBezTo>
                  <a:pt x="2002829" y="1384090"/>
                  <a:pt x="2012320" y="1371615"/>
                  <a:pt x="2021429" y="1358871"/>
                </a:cubicBezTo>
                <a:cubicBezTo>
                  <a:pt x="2030537" y="1346103"/>
                  <a:pt x="2039234" y="1333073"/>
                  <a:pt x="2047548" y="1319774"/>
                </a:cubicBezTo>
                <a:cubicBezTo>
                  <a:pt x="2055839" y="1306482"/>
                  <a:pt x="2063719" y="1292950"/>
                  <a:pt x="2071186" y="1279155"/>
                </a:cubicBezTo>
                <a:cubicBezTo>
                  <a:pt x="2078683" y="1265398"/>
                  <a:pt x="2085707" y="1251394"/>
                  <a:pt x="2092327" y="1237195"/>
                </a:cubicBezTo>
                <a:cubicBezTo>
                  <a:pt x="2098917" y="1222958"/>
                  <a:pt x="2105095" y="1208556"/>
                  <a:pt x="2110808" y="1193967"/>
                </a:cubicBezTo>
                <a:cubicBezTo>
                  <a:pt x="2116542" y="1179386"/>
                  <a:pt x="2121790" y="1164624"/>
                  <a:pt x="2126618" y="1149720"/>
                </a:cubicBezTo>
                <a:cubicBezTo>
                  <a:pt x="2131424" y="1134786"/>
                  <a:pt x="2135787" y="1119732"/>
                  <a:pt x="2139678" y="1104559"/>
                </a:cubicBezTo>
                <a:cubicBezTo>
                  <a:pt x="2143546" y="1089362"/>
                  <a:pt x="2146973" y="1074076"/>
                  <a:pt x="2149934" y="1058700"/>
                </a:cubicBezTo>
                <a:cubicBezTo>
                  <a:pt x="2152858" y="1043301"/>
                  <a:pt x="2155347" y="1027835"/>
                  <a:pt x="2157341" y="1012286"/>
                </a:cubicBezTo>
                <a:cubicBezTo>
                  <a:pt x="2159335" y="996737"/>
                  <a:pt x="2160857" y="981129"/>
                  <a:pt x="2161876" y="965490"/>
                </a:cubicBezTo>
                <a:cubicBezTo>
                  <a:pt x="2162904" y="949851"/>
                  <a:pt x="2163458" y="934183"/>
                  <a:pt x="2163548" y="918514"/>
                </a:cubicBezTo>
                <a:cubicBezTo>
                  <a:pt x="2163608" y="902845"/>
                  <a:pt x="2163196" y="887177"/>
                  <a:pt x="2162319" y="871538"/>
                </a:cubicBezTo>
                <a:cubicBezTo>
                  <a:pt x="2161412" y="855877"/>
                  <a:pt x="2160032" y="840291"/>
                  <a:pt x="2158188" y="824712"/>
                </a:cubicBezTo>
                <a:cubicBezTo>
                  <a:pt x="2156344" y="809163"/>
                  <a:pt x="2154005" y="793675"/>
                  <a:pt x="2151193" y="778238"/>
                </a:cubicBezTo>
                <a:cubicBezTo>
                  <a:pt x="2148404" y="762802"/>
                  <a:pt x="2145129" y="747493"/>
                  <a:pt x="2141380" y="732289"/>
                </a:cubicBezTo>
                <a:cubicBezTo>
                  <a:pt x="2137632" y="717063"/>
                  <a:pt x="2133411" y="701979"/>
                  <a:pt x="2128725" y="687015"/>
                </a:cubicBezTo>
                <a:cubicBezTo>
                  <a:pt x="2124039" y="672051"/>
                  <a:pt x="2118919" y="657230"/>
                  <a:pt x="2113326" y="642588"/>
                </a:cubicBezTo>
                <a:cubicBezTo>
                  <a:pt x="2107734" y="627947"/>
                  <a:pt x="2101699" y="613507"/>
                  <a:pt x="2095229" y="599218"/>
                </a:cubicBezTo>
                <a:cubicBezTo>
                  <a:pt x="2088751" y="584959"/>
                  <a:pt x="2081846" y="570902"/>
                  <a:pt x="2074492" y="557048"/>
                </a:cubicBezTo>
                <a:cubicBezTo>
                  <a:pt x="2067145" y="543201"/>
                  <a:pt x="2059378" y="529579"/>
                  <a:pt x="2051214" y="516227"/>
                </a:cubicBezTo>
                <a:cubicBezTo>
                  <a:pt x="2043042" y="502845"/>
                  <a:pt x="2034458" y="489755"/>
                  <a:pt x="2025469" y="476898"/>
                </a:cubicBezTo>
                <a:cubicBezTo>
                  <a:pt x="2016480" y="464070"/>
                  <a:pt x="2007109" y="451506"/>
                  <a:pt x="1997326" y="439233"/>
                </a:cubicBezTo>
                <a:cubicBezTo>
                  <a:pt x="1987572" y="426968"/>
                  <a:pt x="1977444" y="415018"/>
                  <a:pt x="1966955" y="403390"/>
                </a:cubicBezTo>
                <a:cubicBezTo>
                  <a:pt x="1956445" y="391732"/>
                  <a:pt x="1945612" y="380434"/>
                  <a:pt x="1934426" y="369451"/>
                </a:cubicBezTo>
                <a:cubicBezTo>
                  <a:pt x="1923233" y="358468"/>
                  <a:pt x="1911725" y="347868"/>
                  <a:pt x="1899865" y="337589"/>
                </a:cubicBezTo>
                <a:cubicBezTo>
                  <a:pt x="1888035" y="327341"/>
                  <a:pt x="1875883" y="317437"/>
                  <a:pt x="1863408" y="307924"/>
                </a:cubicBezTo>
                <a:cubicBezTo>
                  <a:pt x="1850962" y="298403"/>
                  <a:pt x="1838218" y="289264"/>
                  <a:pt x="1825218" y="280537"/>
                </a:cubicBezTo>
                <a:cubicBezTo>
                  <a:pt x="1812188" y="271811"/>
                  <a:pt x="1798918" y="263467"/>
                  <a:pt x="1785394" y="255558"/>
                </a:cubicBezTo>
                <a:cubicBezTo>
                  <a:pt x="1771862" y="247656"/>
                  <a:pt x="1758128" y="240159"/>
                  <a:pt x="1744131" y="233067"/>
                </a:cubicBezTo>
                <a:cubicBezTo>
                  <a:pt x="1730134" y="226012"/>
                  <a:pt x="1715957" y="219362"/>
                  <a:pt x="1701548" y="213185"/>
                </a:cubicBezTo>
                <a:cubicBezTo>
                  <a:pt x="1687139" y="206977"/>
                  <a:pt x="1672587" y="201235"/>
                  <a:pt x="1657826" y="195934"/>
                </a:cubicBezTo>
                <a:cubicBezTo>
                  <a:pt x="1643064" y="190634"/>
                  <a:pt x="1628160" y="185776"/>
                  <a:pt x="1613106" y="181412"/>
                </a:cubicBezTo>
                <a:cubicBezTo>
                  <a:pt x="1598082" y="177019"/>
                  <a:pt x="1582916" y="173091"/>
                  <a:pt x="1567600" y="169665"/>
                </a:cubicBezTo>
                <a:cubicBezTo>
                  <a:pt x="1552314" y="166209"/>
                  <a:pt x="1536938" y="163225"/>
                  <a:pt x="1521471" y="160736"/>
                </a:cubicBezTo>
                <a:cubicBezTo>
                  <a:pt x="1505982" y="158217"/>
                  <a:pt x="1490464" y="156193"/>
                  <a:pt x="1474855" y="154641"/>
                </a:cubicBezTo>
                <a:cubicBezTo>
                  <a:pt x="1459276" y="153089"/>
                  <a:pt x="1443638" y="152039"/>
                  <a:pt x="1427969" y="151455"/>
                </a:cubicBezTo>
                <a:cubicBezTo>
                  <a:pt x="1412300" y="150862"/>
                  <a:pt x="1396632" y="150750"/>
                  <a:pt x="1380963" y="151132"/>
                </a:cubicBezTo>
                <a:cubicBezTo>
                  <a:pt x="1365294" y="151507"/>
                  <a:pt x="1349663" y="152392"/>
                  <a:pt x="1334047" y="153704"/>
                </a:cubicBezTo>
                <a:cubicBezTo>
                  <a:pt x="1318416" y="155053"/>
                  <a:pt x="1302860" y="156868"/>
                  <a:pt x="1287371" y="159184"/>
                </a:cubicBezTo>
                <a:cubicBezTo>
                  <a:pt x="1271852" y="161471"/>
                  <a:pt x="1256446" y="164252"/>
                  <a:pt x="1241100" y="167498"/>
                </a:cubicBezTo>
                <a:cubicBezTo>
                  <a:pt x="1225753" y="170752"/>
                  <a:pt x="1210557" y="174470"/>
                  <a:pt x="1195443" y="178654"/>
                </a:cubicBezTo>
                <a:cubicBezTo>
                  <a:pt x="1180337" y="182844"/>
                  <a:pt x="1165365" y="187470"/>
                  <a:pt x="1150551" y="192598"/>
                </a:cubicBezTo>
                <a:cubicBezTo>
                  <a:pt x="1135730" y="197696"/>
                  <a:pt x="1121088" y="203259"/>
                  <a:pt x="1106597" y="209264"/>
                </a:cubicBezTo>
                <a:cubicBezTo>
                  <a:pt x="1092128" y="215261"/>
                  <a:pt x="1077838" y="221709"/>
                  <a:pt x="1063751" y="228591"/>
                </a:cubicBezTo>
                <a:cubicBezTo>
                  <a:pt x="1049695" y="235473"/>
                  <a:pt x="1035840" y="242790"/>
                  <a:pt x="1022196" y="250520"/>
                </a:cubicBezTo>
                <a:cubicBezTo>
                  <a:pt x="1008574" y="258256"/>
                  <a:pt x="995192" y="266428"/>
                  <a:pt x="982042" y="274975"/>
                </a:cubicBezTo>
                <a:cubicBezTo>
                  <a:pt x="968922" y="283529"/>
                  <a:pt x="956073" y="292488"/>
                  <a:pt x="943508" y="301859"/>
                </a:cubicBezTo>
                <a:cubicBezTo>
                  <a:pt x="930913" y="311200"/>
                  <a:pt x="918640" y="320924"/>
                  <a:pt x="906668" y="331029"/>
                </a:cubicBezTo>
                <a:cubicBezTo>
                  <a:pt x="894687" y="341158"/>
                  <a:pt x="883030" y="351616"/>
                  <a:pt x="871672" y="362449"/>
                </a:cubicBezTo>
                <a:cubicBezTo>
                  <a:pt x="860336" y="373260"/>
                  <a:pt x="849353" y="384445"/>
                  <a:pt x="838693" y="395923"/>
                </a:cubicBezTo>
                <a:cubicBezTo>
                  <a:pt x="828062" y="407431"/>
                  <a:pt x="817784" y="419261"/>
                  <a:pt x="807858" y="431384"/>
                </a:cubicBezTo>
                <a:cubicBezTo>
                  <a:pt x="797932" y="443514"/>
                  <a:pt x="788381" y="455959"/>
                  <a:pt x="779249" y="468666"/>
                </a:cubicBezTo>
                <a:cubicBezTo>
                  <a:pt x="770080" y="481404"/>
                  <a:pt x="761324" y="494381"/>
                  <a:pt x="752980" y="507643"/>
                </a:cubicBezTo>
                <a:cubicBezTo>
                  <a:pt x="744598" y="520912"/>
                  <a:pt x="736666" y="534415"/>
                  <a:pt x="729140" y="548179"/>
                </a:cubicBezTo>
                <a:cubicBezTo>
                  <a:pt x="721613" y="561913"/>
                  <a:pt x="714528" y="575880"/>
                  <a:pt x="707848" y="590079"/>
                </a:cubicBezTo>
                <a:cubicBezTo>
                  <a:pt x="701198" y="604256"/>
                  <a:pt x="694961" y="618635"/>
                  <a:pt x="689196" y="633217"/>
                </a:cubicBezTo>
                <a:cubicBezTo>
                  <a:pt x="683393" y="647776"/>
                  <a:pt x="678063" y="662508"/>
                  <a:pt x="673205" y="677412"/>
                </a:cubicBezTo>
                <a:cubicBezTo>
                  <a:pt x="668347" y="692316"/>
                  <a:pt x="663923" y="707339"/>
                  <a:pt x="659965" y="722506"/>
                </a:cubicBezTo>
                <a:cubicBezTo>
                  <a:pt x="656014" y="737680"/>
                  <a:pt x="652528" y="752936"/>
                  <a:pt x="649544" y="768342"/>
                </a:cubicBezTo>
                <a:cubicBezTo>
                  <a:pt x="646523" y="783719"/>
                  <a:pt x="643981" y="799177"/>
                  <a:pt x="641927" y="814726"/>
                </a:cubicBezTo>
                <a:cubicBezTo>
                  <a:pt x="639881" y="830252"/>
                  <a:pt x="638299" y="845831"/>
                  <a:pt x="637182" y="861470"/>
                </a:cubicBezTo>
                <a:cubicBezTo>
                  <a:pt x="636102" y="877108"/>
                  <a:pt x="635487" y="892769"/>
                  <a:pt x="635338" y="908438"/>
                </a:cubicBezTo>
                <a:cubicBezTo>
                  <a:pt x="635225" y="924107"/>
                  <a:pt x="635547" y="939775"/>
                  <a:pt x="636395" y="955444"/>
                </a:cubicBezTo>
                <a:cubicBezTo>
                  <a:pt x="637212" y="971083"/>
                  <a:pt x="638531" y="986691"/>
                  <a:pt x="640316" y="1002270"/>
                </a:cubicBezTo>
                <a:cubicBezTo>
                  <a:pt x="642107" y="1017849"/>
                  <a:pt x="644356" y="1033337"/>
                  <a:pt x="647115" y="1048774"/>
                </a:cubicBezTo>
                <a:cubicBezTo>
                  <a:pt x="649867" y="1064210"/>
                  <a:pt x="653083" y="1079549"/>
                  <a:pt x="656749" y="1094782"/>
                </a:cubicBezTo>
                <a:cubicBezTo>
                  <a:pt x="660437" y="1110009"/>
                  <a:pt x="664598" y="1125123"/>
                  <a:pt x="669224" y="1140087"/>
                </a:cubicBezTo>
                <a:cubicBezTo>
                  <a:pt x="673819" y="1155081"/>
                  <a:pt x="678917" y="1169895"/>
                  <a:pt x="684420" y="1184566"/>
                </a:cubicBezTo>
                <a:cubicBezTo>
                  <a:pt x="689953" y="1199238"/>
                  <a:pt x="695928" y="1213707"/>
                  <a:pt x="702375" y="1228026"/>
                </a:cubicBezTo>
                <a:cubicBezTo>
                  <a:pt x="708785" y="1242315"/>
                  <a:pt x="715638" y="1256402"/>
                  <a:pt x="722932" y="1270286"/>
                </a:cubicBezTo>
                <a:cubicBezTo>
                  <a:pt x="730197" y="1284163"/>
                  <a:pt x="737926" y="1297785"/>
                  <a:pt x="746038" y="1311197"/>
                </a:cubicBezTo>
                <a:cubicBezTo>
                  <a:pt x="754179" y="1324609"/>
                  <a:pt x="762703" y="1337759"/>
                  <a:pt x="771632" y="1350616"/>
                </a:cubicBezTo>
                <a:cubicBezTo>
                  <a:pt x="780561" y="1363496"/>
                  <a:pt x="789903" y="1376091"/>
                  <a:pt x="799596" y="1388393"/>
                </a:cubicBezTo>
                <a:cubicBezTo>
                  <a:pt x="809320" y="1400689"/>
                  <a:pt x="819395" y="1412699"/>
                  <a:pt x="829854" y="1424386"/>
                </a:cubicBezTo>
                <a:cubicBezTo>
                  <a:pt x="840275" y="1436067"/>
                  <a:pt x="851085" y="1447402"/>
                  <a:pt x="862241" y="1458445"/>
                </a:cubicBezTo>
                <a:cubicBezTo>
                  <a:pt x="873366" y="1469451"/>
                  <a:pt x="884851" y="1480111"/>
                  <a:pt x="896652" y="1490420"/>
                </a:cubicBezTo>
                <a:cubicBezTo>
                  <a:pt x="908452" y="1500758"/>
                  <a:pt x="920575" y="1510684"/>
                  <a:pt x="932990" y="1520265"/>
                </a:cubicBezTo>
                <a:cubicBezTo>
                  <a:pt x="945412" y="1529839"/>
                  <a:pt x="958089" y="1539007"/>
                  <a:pt x="971089" y="1547794"/>
                </a:cubicBezTo>
                <a:cubicBezTo>
                  <a:pt x="984066" y="1556573"/>
                  <a:pt x="997306" y="1564954"/>
                  <a:pt x="1010800" y="1572916"/>
                </a:cubicBezTo>
                <a:cubicBezTo>
                  <a:pt x="1024302" y="1580908"/>
                  <a:pt x="1038007" y="1588435"/>
                  <a:pt x="1051974" y="1595580"/>
                </a:cubicBezTo>
                <a:cubicBezTo>
                  <a:pt x="1074847" y="1607095"/>
                  <a:pt x="1097870" y="1617486"/>
                  <a:pt x="1121381" y="1626774"/>
                </a:cubicBezTo>
                <a:lnTo>
                  <a:pt x="1052296" y="1762245"/>
                </a:lnTo>
                <a:lnTo>
                  <a:pt x="112777" y="3603536"/>
                </a:lnTo>
                <a:lnTo>
                  <a:pt x="0" y="3490617"/>
                </a:lnTo>
                <a:lnTo>
                  <a:pt x="916976" y="1693452"/>
                </a:lnTo>
                <a:cubicBezTo>
                  <a:pt x="904584" y="1685783"/>
                  <a:pt x="892371" y="1677814"/>
                  <a:pt x="880368" y="1669560"/>
                </a:cubicBezTo>
                <a:cubicBezTo>
                  <a:pt x="868328" y="1661298"/>
                  <a:pt x="856528" y="1652751"/>
                  <a:pt x="844900" y="1643935"/>
                </a:cubicBezTo>
                <a:cubicBezTo>
                  <a:pt x="833302" y="1635089"/>
                  <a:pt x="821914" y="1625980"/>
                  <a:pt x="810729" y="1616609"/>
                </a:cubicBezTo>
                <a:cubicBezTo>
                  <a:pt x="799566" y="1607237"/>
                  <a:pt x="788620" y="1597604"/>
                  <a:pt x="777900" y="1587738"/>
                </a:cubicBezTo>
                <a:cubicBezTo>
                  <a:pt x="767179" y="1577834"/>
                  <a:pt x="756728" y="1567676"/>
                  <a:pt x="746473" y="1557278"/>
                </a:cubicBezTo>
                <a:cubicBezTo>
                  <a:pt x="736254" y="1546879"/>
                  <a:pt x="726268" y="1536249"/>
                  <a:pt x="716545" y="1525386"/>
                </a:cubicBezTo>
                <a:cubicBezTo>
                  <a:pt x="706851" y="1514522"/>
                  <a:pt x="697397" y="1503427"/>
                  <a:pt x="688199" y="1492091"/>
                </a:cubicBezTo>
                <a:cubicBezTo>
                  <a:pt x="679000" y="1480756"/>
                  <a:pt x="670101" y="1469218"/>
                  <a:pt x="661464" y="1457478"/>
                </a:cubicBezTo>
                <a:cubicBezTo>
                  <a:pt x="652821" y="1445730"/>
                  <a:pt x="644446" y="1433780"/>
                  <a:pt x="636395" y="1421628"/>
                </a:cubicBezTo>
                <a:cubicBezTo>
                  <a:pt x="628313" y="1409475"/>
                  <a:pt x="620553" y="1397150"/>
                  <a:pt x="613086" y="1384615"/>
                </a:cubicBezTo>
                <a:cubicBezTo>
                  <a:pt x="605590" y="1372110"/>
                  <a:pt x="598408" y="1359403"/>
                  <a:pt x="591555" y="1346545"/>
                </a:cubicBezTo>
                <a:cubicBezTo>
                  <a:pt x="584673" y="1333688"/>
                  <a:pt x="578113" y="1320658"/>
                  <a:pt x="571853" y="1307479"/>
                </a:cubicBezTo>
                <a:cubicBezTo>
                  <a:pt x="565608" y="1294299"/>
                  <a:pt x="559693" y="1280977"/>
                  <a:pt x="554071" y="1267535"/>
                </a:cubicBezTo>
                <a:cubicBezTo>
                  <a:pt x="548448" y="1254063"/>
                  <a:pt x="543177" y="1240471"/>
                  <a:pt x="538199" y="1226767"/>
                </a:cubicBezTo>
                <a:cubicBezTo>
                  <a:pt x="533251" y="1213032"/>
                  <a:pt x="528626" y="1199208"/>
                  <a:pt x="524322" y="1185271"/>
                </a:cubicBezTo>
                <a:cubicBezTo>
                  <a:pt x="520012" y="1171364"/>
                  <a:pt x="516031" y="1157307"/>
                  <a:pt x="512402" y="1143190"/>
                </a:cubicBezTo>
                <a:cubicBezTo>
                  <a:pt x="508766" y="1129074"/>
                  <a:pt x="505490" y="1114867"/>
                  <a:pt x="502529" y="1100578"/>
                </a:cubicBezTo>
                <a:cubicBezTo>
                  <a:pt x="499575" y="1086288"/>
                  <a:pt x="496966" y="1071939"/>
                  <a:pt x="494710" y="1057530"/>
                </a:cubicBezTo>
                <a:cubicBezTo>
                  <a:pt x="492430" y="1043151"/>
                  <a:pt x="490526" y="1028682"/>
                  <a:pt x="488944" y="1014190"/>
                </a:cubicBezTo>
                <a:cubicBezTo>
                  <a:pt x="487363" y="999691"/>
                  <a:pt x="486133" y="985169"/>
                  <a:pt x="485256" y="970610"/>
                </a:cubicBezTo>
                <a:cubicBezTo>
                  <a:pt x="484379" y="956029"/>
                  <a:pt x="483846" y="941470"/>
                  <a:pt x="483674" y="926888"/>
                </a:cubicBezTo>
                <a:cubicBezTo>
                  <a:pt x="483464" y="912306"/>
                  <a:pt x="483644" y="897725"/>
                  <a:pt x="484139" y="883136"/>
                </a:cubicBezTo>
                <a:cubicBezTo>
                  <a:pt x="484671" y="868584"/>
                  <a:pt x="485518" y="854025"/>
                  <a:pt x="486718" y="839473"/>
                </a:cubicBezTo>
                <a:cubicBezTo>
                  <a:pt x="487947" y="824952"/>
                  <a:pt x="489499" y="810453"/>
                  <a:pt x="491403" y="795984"/>
                </a:cubicBezTo>
                <a:cubicBezTo>
                  <a:pt x="493308" y="781522"/>
                  <a:pt x="495534" y="767143"/>
                  <a:pt x="498136" y="752764"/>
                </a:cubicBezTo>
                <a:cubicBezTo>
                  <a:pt x="500715" y="738414"/>
                  <a:pt x="503646" y="724148"/>
                  <a:pt x="506922" y="709918"/>
                </a:cubicBezTo>
                <a:cubicBezTo>
                  <a:pt x="510206" y="695712"/>
                  <a:pt x="513804" y="681595"/>
                  <a:pt x="517763" y="667538"/>
                </a:cubicBezTo>
                <a:cubicBezTo>
                  <a:pt x="521714" y="653511"/>
                  <a:pt x="525987" y="639574"/>
                  <a:pt x="530590" y="625720"/>
                </a:cubicBezTo>
                <a:cubicBezTo>
                  <a:pt x="535216" y="611903"/>
                  <a:pt x="540164" y="598191"/>
                  <a:pt x="545434" y="584577"/>
                </a:cubicBezTo>
                <a:cubicBezTo>
                  <a:pt x="550704" y="570992"/>
                  <a:pt x="556267" y="557520"/>
                  <a:pt x="562182" y="544191"/>
                </a:cubicBezTo>
                <a:cubicBezTo>
                  <a:pt x="568105" y="530838"/>
                  <a:pt x="574342" y="517659"/>
                  <a:pt x="580872" y="504629"/>
                </a:cubicBezTo>
                <a:cubicBezTo>
                  <a:pt x="587432" y="491599"/>
                  <a:pt x="594284" y="478742"/>
                  <a:pt x="601429" y="466035"/>
                </a:cubicBezTo>
                <a:cubicBezTo>
                  <a:pt x="608603" y="453320"/>
                  <a:pt x="616040" y="440785"/>
                  <a:pt x="623800" y="428430"/>
                </a:cubicBezTo>
                <a:cubicBezTo>
                  <a:pt x="631559" y="416097"/>
                  <a:pt x="639618" y="403915"/>
                  <a:pt x="647962" y="391972"/>
                </a:cubicBezTo>
                <a:cubicBezTo>
                  <a:pt x="656307" y="379992"/>
                  <a:pt x="664921" y="368252"/>
                  <a:pt x="673819" y="356684"/>
                </a:cubicBezTo>
                <a:cubicBezTo>
                  <a:pt x="682726" y="345146"/>
                  <a:pt x="691887" y="333811"/>
                  <a:pt x="701318" y="322678"/>
                </a:cubicBezTo>
                <a:cubicBezTo>
                  <a:pt x="710779" y="311582"/>
                  <a:pt x="720473" y="300689"/>
                  <a:pt x="730429" y="290029"/>
                </a:cubicBezTo>
                <a:cubicBezTo>
                  <a:pt x="740415" y="279398"/>
                  <a:pt x="750603" y="268970"/>
                  <a:pt x="761062" y="258811"/>
                </a:cubicBezTo>
                <a:cubicBezTo>
                  <a:pt x="771542" y="248645"/>
                  <a:pt x="782233" y="238749"/>
                  <a:pt x="793156" y="229086"/>
                </a:cubicBezTo>
                <a:cubicBezTo>
                  <a:pt x="804109" y="219452"/>
                  <a:pt x="815265" y="210051"/>
                  <a:pt x="826630" y="200942"/>
                </a:cubicBezTo>
                <a:cubicBezTo>
                  <a:pt x="838018" y="191803"/>
                  <a:pt x="849616" y="182994"/>
                  <a:pt x="861416" y="174410"/>
                </a:cubicBezTo>
                <a:cubicBezTo>
                  <a:pt x="873224" y="165856"/>
                  <a:pt x="885226" y="157572"/>
                  <a:pt x="897439" y="149580"/>
                </a:cubicBezTo>
                <a:cubicBezTo>
                  <a:pt x="909621" y="141581"/>
                  <a:pt x="922014" y="133912"/>
                  <a:pt x="934571" y="126497"/>
                </a:cubicBezTo>
                <a:cubicBezTo>
                  <a:pt x="947166" y="119090"/>
                  <a:pt x="959904" y="112006"/>
                  <a:pt x="972791" y="105213"/>
                </a:cubicBezTo>
                <a:cubicBezTo>
                  <a:pt x="985708" y="98414"/>
                  <a:pt x="998768" y="91944"/>
                  <a:pt x="1011977" y="85796"/>
                </a:cubicBezTo>
                <a:cubicBezTo>
                  <a:pt x="1025210" y="79619"/>
                  <a:pt x="1038562" y="73786"/>
                  <a:pt x="1052064" y="68253"/>
                </a:cubicBezTo>
                <a:cubicBezTo>
                  <a:pt x="1065566" y="62721"/>
                  <a:pt x="1079180" y="57533"/>
                  <a:pt x="1092915" y="52645"/>
                </a:cubicBezTo>
                <a:cubicBezTo>
                  <a:pt x="1106679" y="47779"/>
                  <a:pt x="1120534" y="43214"/>
                  <a:pt x="1134470" y="39030"/>
                </a:cubicBezTo>
                <a:cubicBezTo>
                  <a:pt x="1148445" y="34809"/>
                  <a:pt x="1162501" y="30911"/>
                  <a:pt x="1176641" y="27372"/>
                </a:cubicBezTo>
                <a:cubicBezTo>
                  <a:pt x="1190788" y="23826"/>
                  <a:pt x="1205024" y="20633"/>
                  <a:pt x="1219313" y="17769"/>
                </a:cubicBezTo>
                <a:cubicBezTo>
                  <a:pt x="1233633" y="14928"/>
                  <a:pt x="1247982" y="12409"/>
                  <a:pt x="1262421" y="10242"/>
                </a:cubicBezTo>
                <a:cubicBezTo>
                  <a:pt x="1276830" y="8045"/>
                  <a:pt x="1291292" y="6224"/>
                  <a:pt x="1305821" y="4732"/>
                </a:cubicBezTo>
                <a:cubicBezTo>
                  <a:pt x="1320313" y="3270"/>
                  <a:pt x="1334842" y="2130"/>
                  <a:pt x="1349423" y="1336"/>
                </a:cubicBezTo>
                <a:cubicBezTo>
                  <a:pt x="1363982" y="548"/>
                  <a:pt x="1378564" y="106"/>
                  <a:pt x="1393146" y="16"/>
                </a:cubicBezTo>
                <a:cubicBezTo>
                  <a:pt x="1407735" y="-66"/>
                  <a:pt x="1422286" y="166"/>
                  <a:pt x="1436868" y="781"/>
                </a:cubicBezTo>
                <a:cubicBezTo>
                  <a:pt x="1451457" y="1395"/>
                  <a:pt x="1465979" y="2333"/>
                  <a:pt x="1480508" y="3652"/>
                </a:cubicBezTo>
                <a:cubicBezTo>
                  <a:pt x="1495029" y="4942"/>
                  <a:pt x="1509529" y="6576"/>
                  <a:pt x="1523967" y="8570"/>
                </a:cubicBezTo>
                <a:cubicBezTo>
                  <a:pt x="1538429" y="10564"/>
                  <a:pt x="1552808" y="12903"/>
                  <a:pt x="1567157" y="15595"/>
                </a:cubicBezTo>
                <a:cubicBezTo>
                  <a:pt x="1581477" y="18264"/>
                  <a:pt x="1595744" y="21307"/>
                  <a:pt x="1609943" y="24651"/>
                </a:cubicBezTo>
                <a:cubicBezTo>
                  <a:pt x="1624150" y="28017"/>
                  <a:pt x="1638236" y="31736"/>
                  <a:pt x="1652263" y="35747"/>
                </a:cubicBezTo>
                <a:cubicBezTo>
                  <a:pt x="1666260" y="39787"/>
                  <a:pt x="1680167" y="44181"/>
                  <a:pt x="1693991" y="48866"/>
                </a:cubicBezTo>
                <a:cubicBezTo>
                  <a:pt x="1707785" y="53582"/>
                  <a:pt x="1721460" y="58590"/>
                  <a:pt x="1735052" y="63950"/>
                </a:cubicBezTo>
                <a:cubicBezTo>
                  <a:pt x="1748606" y="69310"/>
                  <a:pt x="1762018" y="74986"/>
                  <a:pt x="1775318" y="80991"/>
                </a:cubicBezTo>
                <a:cubicBezTo>
                  <a:pt x="1788610" y="86996"/>
                  <a:pt x="1801760" y="93293"/>
                  <a:pt x="1814767" y="99936"/>
                </a:cubicBezTo>
                <a:cubicBezTo>
                  <a:pt x="1828119" y="106735"/>
                  <a:pt x="1841269" y="113850"/>
                  <a:pt x="1854268" y="121317"/>
                </a:cubicBezTo>
                <a:cubicBezTo>
                  <a:pt x="1867268" y="128754"/>
                  <a:pt x="1880073" y="136513"/>
                  <a:pt x="1892690" y="144602"/>
                </a:cubicBezTo>
                <a:cubicBezTo>
                  <a:pt x="1905315" y="152684"/>
                  <a:pt x="1917730" y="161058"/>
                  <a:pt x="1929913" y="169755"/>
                </a:cubicBezTo>
                <a:cubicBezTo>
                  <a:pt x="1942126" y="178451"/>
                  <a:pt x="1954098" y="187410"/>
                  <a:pt x="1965876" y="196699"/>
                </a:cubicBezTo>
                <a:cubicBezTo>
                  <a:pt x="1977646" y="205980"/>
                  <a:pt x="1989154" y="215524"/>
                  <a:pt x="2000459" y="225367"/>
                </a:cubicBezTo>
                <a:cubicBezTo>
                  <a:pt x="2011765" y="235233"/>
                  <a:pt x="2022808" y="245339"/>
                  <a:pt x="2033581" y="255737"/>
                </a:cubicBezTo>
                <a:cubicBezTo>
                  <a:pt x="2044384" y="266106"/>
                  <a:pt x="2054933" y="276759"/>
                  <a:pt x="2065211" y="287660"/>
                </a:cubicBezTo>
                <a:cubicBezTo>
                  <a:pt x="2075459" y="298553"/>
                  <a:pt x="2085475" y="309708"/>
                  <a:pt x="2095199" y="321096"/>
                </a:cubicBezTo>
                <a:cubicBezTo>
                  <a:pt x="2104922" y="332491"/>
                  <a:pt x="2114376" y="344119"/>
                  <a:pt x="2123514" y="355979"/>
                </a:cubicBezTo>
                <a:cubicBezTo>
                  <a:pt x="2132683" y="367839"/>
                  <a:pt x="2141522" y="379902"/>
                  <a:pt x="2150106" y="392205"/>
                </a:cubicBezTo>
                <a:cubicBezTo>
                  <a:pt x="2158661" y="404507"/>
                  <a:pt x="2166914" y="417005"/>
                  <a:pt x="2174854" y="429689"/>
                </a:cubicBezTo>
                <a:cubicBezTo>
                  <a:pt x="2182816" y="442397"/>
                  <a:pt x="2190433" y="455284"/>
                  <a:pt x="2197750" y="468344"/>
                </a:cubicBezTo>
                <a:cubicBezTo>
                  <a:pt x="2205074" y="481434"/>
                  <a:pt x="2212076" y="494673"/>
                  <a:pt x="2218719" y="508085"/>
                </a:cubicBezTo>
                <a:cubicBezTo>
                  <a:pt x="2225398" y="521497"/>
                  <a:pt x="2231726" y="535082"/>
                  <a:pt x="2237731" y="548794"/>
                </a:cubicBezTo>
                <a:cubicBezTo>
                  <a:pt x="2243729" y="562528"/>
                  <a:pt x="2249381" y="576405"/>
                  <a:pt x="2254711" y="590402"/>
                </a:cubicBezTo>
                <a:cubicBezTo>
                  <a:pt x="2260012" y="604406"/>
                  <a:pt x="2264990" y="618515"/>
                  <a:pt x="2269616" y="632782"/>
                </a:cubicBezTo>
                <a:cubicBezTo>
                  <a:pt x="2274249" y="647041"/>
                  <a:pt x="2278522" y="661391"/>
                  <a:pt x="2282413" y="675860"/>
                </a:cubicBezTo>
                <a:cubicBezTo>
                  <a:pt x="2286341" y="690299"/>
                  <a:pt x="2289910" y="704850"/>
                  <a:pt x="2293103" y="719492"/>
                </a:cubicBezTo>
                <a:cubicBezTo>
                  <a:pt x="2296327" y="734104"/>
                  <a:pt x="2299169" y="748835"/>
                  <a:pt x="2301657" y="763597"/>
                </a:cubicBezTo>
                <a:cubicBezTo>
                  <a:pt x="2304116" y="778358"/>
                  <a:pt x="2306253" y="793202"/>
                  <a:pt x="2308015" y="808084"/>
                </a:cubicBezTo>
                <a:cubicBezTo>
                  <a:pt x="2309769" y="822958"/>
                  <a:pt x="2311149" y="837862"/>
                  <a:pt x="2312168" y="852795"/>
                </a:cubicBezTo>
                <a:cubicBezTo>
                  <a:pt x="2313195" y="867759"/>
                  <a:pt x="2313840" y="882731"/>
                  <a:pt x="2314132" y="897695"/>
                </a:cubicBezTo>
                <a:cubicBezTo>
                  <a:pt x="2314425" y="912689"/>
                  <a:pt x="2314335" y="927653"/>
                  <a:pt x="2313900" y="942617"/>
                </a:cubicBezTo>
                <a:cubicBezTo>
                  <a:pt x="2313428" y="957611"/>
                  <a:pt x="2312611" y="972545"/>
                  <a:pt x="2311441" y="987478"/>
                </a:cubicBezTo>
                <a:cubicBezTo>
                  <a:pt x="2310264" y="1002412"/>
                  <a:pt x="2308712" y="1017324"/>
                  <a:pt x="2306778" y="1032168"/>
                </a:cubicBezTo>
                <a:cubicBezTo>
                  <a:pt x="2304881" y="1047049"/>
                  <a:pt x="2302595" y="1061833"/>
                  <a:pt x="2299956" y="1076595"/>
                </a:cubicBezTo>
                <a:cubicBezTo>
                  <a:pt x="2297324" y="1091326"/>
                  <a:pt x="2294303" y="1105998"/>
                  <a:pt x="2290967" y="1120610"/>
                </a:cubicBezTo>
                <a:cubicBezTo>
                  <a:pt x="2287601" y="1135191"/>
                  <a:pt x="2283882" y="1149720"/>
                  <a:pt x="2279811" y="1164129"/>
                </a:cubicBezTo>
                <a:cubicBezTo>
                  <a:pt x="2275741" y="1178538"/>
                  <a:pt x="2271287" y="1192858"/>
                  <a:pt x="2266512" y="1207027"/>
                </a:cubicBezTo>
                <a:cubicBezTo>
                  <a:pt x="2261744" y="1221234"/>
                  <a:pt x="2256616" y="1235321"/>
                  <a:pt x="2251173" y="1249257"/>
                </a:cubicBezTo>
                <a:cubicBezTo>
                  <a:pt x="2245692" y="1263202"/>
                  <a:pt x="2239898" y="1277019"/>
                  <a:pt x="2233742" y="1290671"/>
                </a:cubicBezTo>
                <a:cubicBezTo>
                  <a:pt x="2227595" y="1304345"/>
                  <a:pt x="2221125" y="1317847"/>
                  <a:pt x="2214303" y="1331199"/>
                </a:cubicBezTo>
                <a:close/>
              </a:path>
            </a:pathLst>
          </a:custGeom>
          <a:solidFill>
            <a:srgbClr val="0F81A9">
              <a:alpha val="15000"/>
            </a:srgbClr>
          </a:solidFill>
          <a:ln w="7493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6C26BA44-1BB0-35A1-586A-E578EC6480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5977" r="25891"/>
          <a:stretch/>
        </p:blipFill>
        <p:spPr>
          <a:xfrm>
            <a:off x="10038835" y="1179594"/>
            <a:ext cx="487889" cy="52963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C7F22CC-B544-3323-84E7-2D5301CDCE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435" y="46404"/>
            <a:ext cx="1791010" cy="20132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1234201-9529-5BBE-AD3B-E753BB7B04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48040" y="349418"/>
            <a:ext cx="1369674" cy="288168"/>
          </a:xfrm>
          <a:prstGeom prst="rect">
            <a:avLst/>
          </a:prstGeom>
        </p:spPr>
      </p:pic>
      <p:pic>
        <p:nvPicPr>
          <p:cNvPr id="28" name="Picture 27" descr="A blue and black logo&#10;&#10;Description automatically generated">
            <a:extLst>
              <a:ext uri="{FF2B5EF4-FFF2-40B4-BE49-F238E27FC236}">
                <a16:creationId xmlns:a16="http://schemas.microsoft.com/office/drawing/2014/main" id="{6E8A351C-EC84-D152-3B9F-5438A825FF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4095" y="1700515"/>
            <a:ext cx="1238724" cy="438508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67395B91-4713-3E0C-EDFD-C47270D6E2B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564007" y="621376"/>
            <a:ext cx="1114030" cy="544773"/>
          </a:xfrm>
          <a:prstGeom prst="rect">
            <a:avLst/>
          </a:prstGeom>
        </p:spPr>
      </p:pic>
      <p:pic>
        <p:nvPicPr>
          <p:cNvPr id="32" name="Picture 31" descr="A close up of a logo&#10;&#10;Description automatically generated">
            <a:extLst>
              <a:ext uri="{FF2B5EF4-FFF2-40B4-BE49-F238E27FC236}">
                <a16:creationId xmlns:a16="http://schemas.microsoft.com/office/drawing/2014/main" id="{30B89DEF-BACA-7890-3B21-CF5AA43A688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455" y="278677"/>
            <a:ext cx="1476088" cy="391801"/>
          </a:xfrm>
          <a:prstGeom prst="rect">
            <a:avLst/>
          </a:prstGeom>
        </p:spPr>
      </p:pic>
      <p:pic>
        <p:nvPicPr>
          <p:cNvPr id="34" name="Picture 33" descr="Blue letters on a black background&#10;&#10;Description automatically generated">
            <a:extLst>
              <a:ext uri="{FF2B5EF4-FFF2-40B4-BE49-F238E27FC236}">
                <a16:creationId xmlns:a16="http://schemas.microsoft.com/office/drawing/2014/main" id="{9C145B56-B1AD-3168-A72A-5BE74B587A5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436" y="1163533"/>
            <a:ext cx="1273664" cy="43850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581A4B3-3F43-B838-1E77-CA0A243DFEF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603" y="754561"/>
            <a:ext cx="855625" cy="438508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A019ECE3-A7A2-8F5F-0CED-0EC94129328B}"/>
              </a:ext>
            </a:extLst>
          </p:cNvPr>
          <p:cNvSpPr txBox="1"/>
          <p:nvPr/>
        </p:nvSpPr>
        <p:spPr>
          <a:xfrm>
            <a:off x="10444023" y="149547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7B91A4B-D45F-3903-9435-40C27A4C3121}"/>
              </a:ext>
            </a:extLst>
          </p:cNvPr>
          <p:cNvSpPr txBox="1"/>
          <p:nvPr/>
        </p:nvSpPr>
        <p:spPr>
          <a:xfrm>
            <a:off x="11432718" y="43488"/>
            <a:ext cx="640252" cy="306467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72000" tIns="0" rIns="0" bIns="0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You?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31CFF70-BF00-2202-FBF4-89C5770743CC}"/>
              </a:ext>
            </a:extLst>
          </p:cNvPr>
          <p:cNvSpPr txBox="1"/>
          <p:nvPr/>
        </p:nvSpPr>
        <p:spPr>
          <a:xfrm>
            <a:off x="11777781" y="437078"/>
            <a:ext cx="309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?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40AB436-6561-8ADC-0F2E-1143BF9C20E7}"/>
              </a:ext>
            </a:extLst>
          </p:cNvPr>
          <p:cNvSpPr txBox="1"/>
          <p:nvPr/>
        </p:nvSpPr>
        <p:spPr>
          <a:xfrm>
            <a:off x="9245343" y="672422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134FE2C-FBEF-A5B7-1A06-C2862A5E10F3}"/>
              </a:ext>
            </a:extLst>
          </p:cNvPr>
          <p:cNvSpPr txBox="1"/>
          <p:nvPr/>
        </p:nvSpPr>
        <p:spPr>
          <a:xfrm>
            <a:off x="131177" y="754561"/>
            <a:ext cx="25057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Carl Wilson—</a:t>
            </a:r>
            <a:r>
              <a:rPr lang="en-GB" sz="600" dirty="0">
                <a:hlinkClick r:id="rId14"/>
              </a:rPr>
              <a:t>carl@openpreservation.org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Julie Allen—</a:t>
            </a:r>
            <a:r>
              <a:rPr lang="en-GB" sz="600" dirty="0">
                <a:hlinkClick r:id="rId15"/>
              </a:rPr>
              <a:t>julie.allen@openpreservation.org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Paul Stokes—</a:t>
            </a:r>
            <a:r>
              <a:rPr lang="en-GB" sz="600" dirty="0">
                <a:hlinkClick r:id="rId16"/>
              </a:rPr>
              <a:t>paul.stokes@jisc.ac.uk</a:t>
            </a:r>
            <a:endParaRPr lang="en-GB" sz="600" dirty="0"/>
          </a:p>
          <a:p>
            <a:r>
              <a:rPr lang="en-GB" sz="600" dirty="0"/>
              <a:t>Remco van Veenendaal—</a:t>
            </a:r>
            <a:r>
              <a:rPr lang="en-GB" sz="600" dirty="0">
                <a:hlinkClick r:id="rId17"/>
              </a:rPr>
              <a:t>Remco.van.Veenendaal@nationaalarchief.nl</a:t>
            </a:r>
            <a:r>
              <a:rPr lang="en-GB" sz="600" dirty="0"/>
              <a:t> </a:t>
            </a:r>
          </a:p>
          <a:p>
            <a:r>
              <a:rPr lang="en-GB" sz="600" dirty="0"/>
              <a:t>Yannick Grandcolas—</a:t>
            </a:r>
            <a:r>
              <a:rPr lang="en-GB" sz="600" dirty="0">
                <a:hlinkClick r:id="rId18"/>
              </a:rPr>
              <a:t>yannick.grandcolas@bnf.fr</a:t>
            </a:r>
            <a:r>
              <a:rPr lang="en-GB" sz="600" dirty="0"/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A1461AD-1457-DC51-E510-F565D7903A3D}"/>
              </a:ext>
            </a:extLst>
          </p:cNvPr>
          <p:cNvSpPr txBox="1"/>
          <p:nvPr/>
        </p:nvSpPr>
        <p:spPr>
          <a:xfrm flipH="1">
            <a:off x="10448155" y="1257558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61937BB-406A-1F73-D0C7-5904D9821BC7}"/>
              </a:ext>
            </a:extLst>
          </p:cNvPr>
          <p:cNvSpPr txBox="1"/>
          <p:nvPr/>
        </p:nvSpPr>
        <p:spPr>
          <a:xfrm flipH="1">
            <a:off x="11163742" y="516525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9CB2A50-16EC-A22F-73C5-E8FE785267E2}"/>
              </a:ext>
            </a:extLst>
          </p:cNvPr>
          <p:cNvSpPr txBox="1"/>
          <p:nvPr/>
        </p:nvSpPr>
        <p:spPr>
          <a:xfrm>
            <a:off x="10989936" y="1152800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562E996-6550-B7A3-31C7-B25A712D06B4}"/>
              </a:ext>
            </a:extLst>
          </p:cNvPr>
          <p:cNvSpPr txBox="1"/>
          <p:nvPr/>
        </p:nvSpPr>
        <p:spPr>
          <a:xfrm>
            <a:off x="10920887" y="-9181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18284B3-E727-0B31-BB6F-4CCC58F84318}"/>
              </a:ext>
            </a:extLst>
          </p:cNvPr>
          <p:cNvGrpSpPr/>
          <p:nvPr/>
        </p:nvGrpSpPr>
        <p:grpSpPr>
          <a:xfrm>
            <a:off x="99181" y="1257558"/>
            <a:ext cx="856492" cy="739657"/>
            <a:chOff x="30221" y="1432929"/>
            <a:chExt cx="856492" cy="739657"/>
          </a:xfrm>
        </p:grpSpPr>
        <p:pic>
          <p:nvPicPr>
            <p:cNvPr id="49" name="Picture 48" descr="QR code on a white background&#10;https://openpreservation.org/">
              <a:extLst>
                <a:ext uri="{FF2B5EF4-FFF2-40B4-BE49-F238E27FC236}">
                  <a16:creationId xmlns:a16="http://schemas.microsoft.com/office/drawing/2014/main" id="{251DCECD-016A-8CDF-3BD5-BFE7C0CB70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467" y="1544537"/>
              <a:ext cx="540000" cy="540000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69CE074-8754-41CA-BF15-57BF43043CF3}"/>
                </a:ext>
              </a:extLst>
            </p:cNvPr>
            <p:cNvSpPr txBox="1"/>
            <p:nvPr/>
          </p:nvSpPr>
          <p:spPr>
            <a:xfrm>
              <a:off x="228670" y="1432929"/>
              <a:ext cx="45959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Home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09066E2-4D33-0926-6F28-D04118D4078B}"/>
                </a:ext>
              </a:extLst>
            </p:cNvPr>
            <p:cNvSpPr txBox="1"/>
            <p:nvPr/>
          </p:nvSpPr>
          <p:spPr>
            <a:xfrm>
              <a:off x="30221" y="2018698"/>
              <a:ext cx="856492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https:/openpreservation/.org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6C6542F-9788-9EB6-6019-121DD497B8F1}"/>
              </a:ext>
            </a:extLst>
          </p:cNvPr>
          <p:cNvGrpSpPr/>
          <p:nvPr/>
        </p:nvGrpSpPr>
        <p:grpSpPr>
          <a:xfrm>
            <a:off x="1039550" y="1257558"/>
            <a:ext cx="1059756" cy="739657"/>
            <a:chOff x="688221" y="1432929"/>
            <a:chExt cx="1059756" cy="739657"/>
          </a:xfrm>
        </p:grpSpPr>
        <p:pic>
          <p:nvPicPr>
            <p:cNvPr id="47" name="Picture 46" descr="A QR code on a white background&#10;https://openpreservation.org/donate/">
              <a:extLst>
                <a:ext uri="{FF2B5EF4-FFF2-40B4-BE49-F238E27FC236}">
                  <a16:creationId xmlns:a16="http://schemas.microsoft.com/office/drawing/2014/main" id="{5E55FB18-0203-029E-C6EC-F3E620C86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099" y="1544537"/>
              <a:ext cx="540000" cy="540000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E10716B-536B-CD5A-B454-D216BD9F9886}"/>
                </a:ext>
              </a:extLst>
            </p:cNvPr>
            <p:cNvSpPr txBox="1"/>
            <p:nvPr/>
          </p:nvSpPr>
          <p:spPr>
            <a:xfrm>
              <a:off x="965852" y="1432929"/>
              <a:ext cx="50449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Donate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CABAA78-C703-F90B-41BD-3FE5BAEE96F7}"/>
                </a:ext>
              </a:extLst>
            </p:cNvPr>
            <p:cNvSpPr txBox="1"/>
            <p:nvPr/>
          </p:nvSpPr>
          <p:spPr>
            <a:xfrm>
              <a:off x="688221" y="2018698"/>
              <a:ext cx="105975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https://openpreservation.org/donate/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505CEF36-4D7C-929C-0C94-128D937DFDAF}"/>
              </a:ext>
            </a:extLst>
          </p:cNvPr>
          <p:cNvGrpSpPr/>
          <p:nvPr/>
        </p:nvGrpSpPr>
        <p:grpSpPr>
          <a:xfrm>
            <a:off x="-2278264" y="4860785"/>
            <a:ext cx="1831134" cy="1891945"/>
            <a:chOff x="85403" y="4564858"/>
            <a:chExt cx="2126777" cy="2197406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00C2A44B-DD20-1416-D191-3A8ABA5C4459}"/>
                </a:ext>
              </a:extLst>
            </p:cNvPr>
            <p:cNvGrpSpPr/>
            <p:nvPr/>
          </p:nvGrpSpPr>
          <p:grpSpPr>
            <a:xfrm>
              <a:off x="85403" y="4564858"/>
              <a:ext cx="2126777" cy="2197406"/>
              <a:chOff x="92007" y="5067301"/>
              <a:chExt cx="1598738" cy="1780321"/>
            </a:xfrm>
          </p:grpSpPr>
          <p:pic>
            <p:nvPicPr>
              <p:cNvPr id="58" name="Graphic 57">
                <a:extLst>
                  <a:ext uri="{FF2B5EF4-FFF2-40B4-BE49-F238E27FC236}">
                    <a16:creationId xmlns:a16="http://schemas.microsoft.com/office/drawing/2014/main" id="{5298A781-803F-9D01-4149-1483E720163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1">
                <a:extLs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rcRect l="20218" t="21921" r="18463" b="34996"/>
              <a:stretch/>
            </p:blipFill>
            <p:spPr>
              <a:xfrm>
                <a:off x="92007" y="6391024"/>
                <a:ext cx="529509" cy="456598"/>
              </a:xfrm>
              <a:prstGeom prst="rect">
                <a:avLst/>
              </a:prstGeom>
            </p:spPr>
          </p:pic>
          <p:sp>
            <p:nvSpPr>
              <p:cNvPr id="59" name="Speech Bubble: Rectangle with Corners Rounded 58">
                <a:extLst>
                  <a:ext uri="{FF2B5EF4-FFF2-40B4-BE49-F238E27FC236}">
                    <a16:creationId xmlns:a16="http://schemas.microsoft.com/office/drawing/2014/main" id="{1BC8F998-41C5-6F45-2A69-4711306E4659}"/>
                  </a:ext>
                </a:extLst>
              </p:cNvPr>
              <p:cNvSpPr/>
              <p:nvPr/>
            </p:nvSpPr>
            <p:spPr>
              <a:xfrm>
                <a:off x="252953" y="5067301"/>
                <a:ext cx="1437792" cy="1180122"/>
              </a:xfrm>
              <a:prstGeom prst="wedgeRoundRectCallout">
                <a:avLst>
                  <a:gd name="adj1" fmla="val -32369"/>
                  <a:gd name="adj2" fmla="val 68150"/>
                  <a:gd name="adj3" fmla="val 16667"/>
                </a:avLst>
              </a:prstGeom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89" name="Language QR">
              <a:extLst>
                <a:ext uri="{FF2B5EF4-FFF2-40B4-BE49-F238E27FC236}">
                  <a16:creationId xmlns:a16="http://schemas.microsoft.com/office/drawing/2014/main" id="{449BC991-C584-C87D-9122-BB9393721882}"/>
                </a:ext>
              </a:extLst>
            </p:cNvPr>
            <p:cNvGrpSpPr/>
            <p:nvPr/>
          </p:nvGrpSpPr>
          <p:grpSpPr>
            <a:xfrm>
              <a:off x="425694" y="4646692"/>
              <a:ext cx="1673612" cy="1310283"/>
              <a:chOff x="425694" y="4646692"/>
              <a:chExt cx="1673612" cy="1310283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30DE04DB-72F4-CA57-1D2B-F9B4A58E7836}"/>
                  </a:ext>
                </a:extLst>
              </p:cNvPr>
              <p:cNvGrpSpPr/>
              <p:nvPr/>
            </p:nvGrpSpPr>
            <p:grpSpPr>
              <a:xfrm>
                <a:off x="425694" y="4646692"/>
                <a:ext cx="529979" cy="674388"/>
                <a:chOff x="340922" y="4435512"/>
                <a:chExt cx="870095" cy="1107180"/>
              </a:xfrm>
            </p:grpSpPr>
            <p:pic>
              <p:nvPicPr>
                <p:cNvPr id="65" name="Picture 64">
                  <a:extLst>
                    <a:ext uri="{FF2B5EF4-FFF2-40B4-BE49-F238E27FC236}">
                      <a16:creationId xmlns:a16="http://schemas.microsoft.com/office/drawing/2014/main" id="{AFBF4911-3E53-42E9-0F41-3FF1FE8764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60470" y="4587100"/>
                  <a:ext cx="830997" cy="830996"/>
                </a:xfrm>
                <a:prstGeom prst="rect">
                  <a:avLst/>
                </a:prstGeom>
              </p:spPr>
            </p:pic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044C96E9-22D7-DD9D-C4B6-2EF602F4716B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https://jmp.sh/lUZfxxce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43C1408D-3F44-77C1-84AF-7CD3E3377FBA}"/>
                    </a:ext>
                  </a:extLst>
                </p:cNvPr>
                <p:cNvSpPr txBox="1"/>
                <p:nvPr/>
              </p:nvSpPr>
              <p:spPr>
                <a:xfrm>
                  <a:off x="458767" y="4435512"/>
                  <a:ext cx="601994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中文</a:t>
                  </a:r>
                  <a:endParaRPr lang="en-GB" sz="450" dirty="0"/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922F1B12-0B6E-3BCB-0697-E3F756A58CA4}"/>
                  </a:ext>
                </a:extLst>
              </p:cNvPr>
              <p:cNvGrpSpPr/>
              <p:nvPr/>
            </p:nvGrpSpPr>
            <p:grpSpPr>
              <a:xfrm>
                <a:off x="986401" y="4646692"/>
                <a:ext cx="529979" cy="708346"/>
                <a:chOff x="340922" y="4435512"/>
                <a:chExt cx="870095" cy="1162931"/>
              </a:xfrm>
            </p:grpSpPr>
            <p:pic>
              <p:nvPicPr>
                <p:cNvPr id="73" name="Picture 72">
                  <a:extLst>
                    <a:ext uri="{FF2B5EF4-FFF2-40B4-BE49-F238E27FC236}">
                      <a16:creationId xmlns:a16="http://schemas.microsoft.com/office/drawing/2014/main" id="{952B4F7A-F66F-6CC0-22D2-1F64747536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6DC9568D-3E4B-1037-36F9-66A703B9A67F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9343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https://jmp.sh/b2qjBCXu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7C55319A-1B1A-61A4-074F-3E49156CA502}"/>
                    </a:ext>
                  </a:extLst>
                </p:cNvPr>
                <p:cNvSpPr txBox="1"/>
                <p:nvPr/>
              </p:nvSpPr>
              <p:spPr>
                <a:xfrm>
                  <a:off x="383926" y="4435512"/>
                  <a:ext cx="78074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/>
                    <a:t>English</a:t>
                  </a: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9C58210E-1A22-0187-FD97-1E7733EC8BF5}"/>
                  </a:ext>
                </a:extLst>
              </p:cNvPr>
              <p:cNvGrpSpPr/>
              <p:nvPr/>
            </p:nvGrpSpPr>
            <p:grpSpPr>
              <a:xfrm>
                <a:off x="1513963" y="4646692"/>
                <a:ext cx="585343" cy="708346"/>
                <a:chOff x="286506" y="4435512"/>
                <a:chExt cx="960989" cy="1162931"/>
              </a:xfrm>
            </p:grpSpPr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2EE8165B-C4F8-A789-DCC6-4FAE646E7D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82E0DB8E-82F6-EBCE-5F2B-486D91843CAB}"/>
                    </a:ext>
                  </a:extLst>
                </p:cNvPr>
                <p:cNvSpPr txBox="1"/>
                <p:nvPr/>
              </p:nvSpPr>
              <p:spPr>
                <a:xfrm>
                  <a:off x="340923" y="5305006"/>
                  <a:ext cx="870095" cy="29343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https://jmp.sh/NLYhlFG6</a:t>
                  </a:r>
                </a:p>
              </p:txBody>
            </p: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BE894DCC-E3B7-9865-AD2D-35000DC2BE98}"/>
                    </a:ext>
                  </a:extLst>
                </p:cNvPr>
                <p:cNvSpPr txBox="1"/>
                <p:nvPr/>
              </p:nvSpPr>
              <p:spPr>
                <a:xfrm>
                  <a:off x="286506" y="4435512"/>
                  <a:ext cx="960989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Nederlands</a:t>
                  </a:r>
                  <a:endParaRPr lang="en-GB" sz="450" dirty="0"/>
                </a:p>
              </p:txBody>
            </p:sp>
          </p:grpSp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36FC53AD-106A-C5C0-2C66-836A2D9ACF53}"/>
                  </a:ext>
                </a:extLst>
              </p:cNvPr>
              <p:cNvGrpSpPr/>
              <p:nvPr/>
            </p:nvGrpSpPr>
            <p:grpSpPr>
              <a:xfrm>
                <a:off x="696817" y="5282587"/>
                <a:ext cx="529979" cy="674388"/>
                <a:chOff x="340922" y="4435512"/>
                <a:chExt cx="870095" cy="1107180"/>
              </a:xfrm>
            </p:grpSpPr>
            <p:pic>
              <p:nvPicPr>
                <p:cNvPr id="81" name="Picture 80">
                  <a:extLst>
                    <a:ext uri="{FF2B5EF4-FFF2-40B4-BE49-F238E27FC236}">
                      <a16:creationId xmlns:a16="http://schemas.microsoft.com/office/drawing/2014/main" id="{00CF26C7-7CAF-5628-09C5-2FCFD2AA7C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C6FF7A8F-6417-014A-C062-F77B08959D60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https://jmp.sh/jY4JzgcJ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409E903-4DBB-49D4-182E-39C9BDFFA982}"/>
                    </a:ext>
                  </a:extLst>
                </p:cNvPr>
                <p:cNvSpPr txBox="1"/>
                <p:nvPr/>
              </p:nvSpPr>
              <p:spPr>
                <a:xfrm>
                  <a:off x="385126" y="4435512"/>
                  <a:ext cx="77906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Français</a:t>
                  </a:r>
                  <a:endParaRPr lang="en-GB" sz="450" dirty="0"/>
                </a:p>
              </p:txBody>
            </p:sp>
          </p:grp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61C01969-4786-6583-8C47-888C50F7535D}"/>
                  </a:ext>
                </a:extLst>
              </p:cNvPr>
              <p:cNvGrpSpPr/>
              <p:nvPr/>
            </p:nvGrpSpPr>
            <p:grpSpPr>
              <a:xfrm>
                <a:off x="1271113" y="5282586"/>
                <a:ext cx="550561" cy="672600"/>
                <a:chOff x="336349" y="4435512"/>
                <a:chExt cx="903885" cy="1104245"/>
              </a:xfrm>
            </p:grpSpPr>
            <p:pic>
              <p:nvPicPr>
                <p:cNvPr id="85" name="Picture 84">
                  <a:extLst>
                    <a:ext uri="{FF2B5EF4-FFF2-40B4-BE49-F238E27FC236}">
                      <a16:creationId xmlns:a16="http://schemas.microsoft.com/office/drawing/2014/main" id="{78DB19E7-E5B6-24EE-BF06-98A9E82F73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1" y="4587100"/>
                  <a:ext cx="830994" cy="830996"/>
                </a:xfrm>
                <a:prstGeom prst="rect">
                  <a:avLst/>
                </a:prstGeom>
              </p:spPr>
            </p:pic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F81CC9D0-BDAC-9B78-9549-F88524808B00}"/>
                    </a:ext>
                  </a:extLst>
                </p:cNvPr>
                <p:cNvSpPr txBox="1"/>
                <p:nvPr/>
              </p:nvSpPr>
              <p:spPr>
                <a:xfrm>
                  <a:off x="336349" y="5305006"/>
                  <a:ext cx="903885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https://jmp.sh/8q0BdIWW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7E8BA4A9-2898-3592-B5DE-59C9B59CFA36}"/>
                    </a:ext>
                  </a:extLst>
                </p:cNvPr>
                <p:cNvSpPr txBox="1"/>
                <p:nvPr/>
              </p:nvSpPr>
              <p:spPr>
                <a:xfrm>
                  <a:off x="389727" y="4435512"/>
                  <a:ext cx="764472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Español</a:t>
                  </a:r>
                  <a:endParaRPr lang="en-GB" sz="450" dirty="0"/>
                </a:p>
              </p:txBody>
            </p:sp>
          </p:grpSp>
        </p:grpSp>
      </p:grpSp>
      <p:sp>
        <p:nvSpPr>
          <p:cNvPr id="63" name="Clear hot - centre">
            <a:extLst>
              <a:ext uri="{FF2B5EF4-FFF2-40B4-BE49-F238E27FC236}">
                <a16:creationId xmlns:a16="http://schemas.microsoft.com/office/drawing/2014/main" id="{E9CE2293-A71F-D158-4539-B7850F8F5710}"/>
              </a:ext>
            </a:extLst>
          </p:cNvPr>
          <p:cNvSpPr/>
          <p:nvPr/>
        </p:nvSpPr>
        <p:spPr>
          <a:xfrm>
            <a:off x="5236495" y="2702457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Clear hot - jhove">
            <a:extLst>
              <a:ext uri="{FF2B5EF4-FFF2-40B4-BE49-F238E27FC236}">
                <a16:creationId xmlns:a16="http://schemas.microsoft.com/office/drawing/2014/main" id="{5115888D-2CDF-F1A0-3B78-5D2EFBC23242}"/>
              </a:ext>
            </a:extLst>
          </p:cNvPr>
          <p:cNvSpPr/>
          <p:nvPr/>
        </p:nvSpPr>
        <p:spPr>
          <a:xfrm>
            <a:off x="5155035" y="101715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Clear hot - viper">
            <a:extLst>
              <a:ext uri="{FF2B5EF4-FFF2-40B4-BE49-F238E27FC236}">
                <a16:creationId xmlns:a16="http://schemas.microsoft.com/office/drawing/2014/main" id="{281422D8-F8D2-E428-67F0-48AA2E587EC7}"/>
              </a:ext>
            </a:extLst>
          </p:cNvPr>
          <p:cNvSpPr/>
          <p:nvPr/>
        </p:nvSpPr>
        <p:spPr>
          <a:xfrm>
            <a:off x="7766253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Clear hot - vera">
            <a:extLst>
              <a:ext uri="{FF2B5EF4-FFF2-40B4-BE49-F238E27FC236}">
                <a16:creationId xmlns:a16="http://schemas.microsoft.com/office/drawing/2014/main" id="{7A075140-3A4C-C995-C061-B51CF3B052BE}"/>
              </a:ext>
            </a:extLst>
          </p:cNvPr>
          <p:cNvSpPr/>
          <p:nvPr/>
        </p:nvSpPr>
        <p:spPr>
          <a:xfrm>
            <a:off x="6848637" y="4955162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Clear hot - jplyser">
            <a:extLst>
              <a:ext uri="{FF2B5EF4-FFF2-40B4-BE49-F238E27FC236}">
                <a16:creationId xmlns:a16="http://schemas.microsoft.com/office/drawing/2014/main" id="{328CAF41-13D3-6D8C-37B6-E213AD7D54F1}"/>
              </a:ext>
            </a:extLst>
          </p:cNvPr>
          <p:cNvSpPr/>
          <p:nvPr/>
        </p:nvSpPr>
        <p:spPr>
          <a:xfrm>
            <a:off x="3676423" y="4913898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Clear hot - fido">
            <a:extLst>
              <a:ext uri="{FF2B5EF4-FFF2-40B4-BE49-F238E27FC236}">
                <a16:creationId xmlns:a16="http://schemas.microsoft.com/office/drawing/2014/main" id="{74AB16A4-BAFA-3273-EA4E-80AC74FD2816}"/>
              </a:ext>
            </a:extLst>
          </p:cNvPr>
          <p:cNvSpPr/>
          <p:nvPr/>
        </p:nvSpPr>
        <p:spPr>
          <a:xfrm>
            <a:off x="2705325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Title 99">
            <a:extLst>
              <a:ext uri="{FF2B5EF4-FFF2-40B4-BE49-F238E27FC236}">
                <a16:creationId xmlns:a16="http://schemas.microsoft.com/office/drawing/2014/main" id="{DED9CBF1-6837-D962-C6F1-D5A817DD7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2" y="-495416"/>
            <a:ext cx="1719010" cy="455309"/>
          </a:xfrm>
        </p:spPr>
        <p:txBody>
          <a:bodyPr>
            <a:normAutofit/>
          </a:bodyPr>
          <a:lstStyle/>
          <a:p>
            <a:r>
              <a:rPr lang="en-GB" sz="1600" dirty="0"/>
              <a:t>Detail - fido</a:t>
            </a:r>
            <a:endParaRPr lang="en-GB" dirty="0"/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33F60ECD-216F-7CA0-A7D2-C4A7CFDBE9B6}"/>
              </a:ext>
            </a:extLst>
          </p:cNvPr>
          <p:cNvSpPr/>
          <p:nvPr/>
        </p:nvSpPr>
        <p:spPr>
          <a:xfrm>
            <a:off x="9114876" y="3445246"/>
            <a:ext cx="2705664" cy="3307484"/>
          </a:xfrm>
          <a:prstGeom prst="round2Diag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Description: </a:t>
            </a:r>
            <a:r>
              <a:rPr lang="en-GB" dirty="0">
                <a:solidFill>
                  <a:schemeClr val="tx1"/>
                </a:solidFill>
              </a:rPr>
              <a:t>Opensource command-line tool to identify the file formats of digital objects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Latest release: </a:t>
            </a:r>
            <a:r>
              <a:rPr lang="en-GB" dirty="0">
                <a:solidFill>
                  <a:schemeClr val="tx1"/>
                </a:solidFill>
              </a:rPr>
              <a:t>1.61 Release (December, 2022)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Downloads: </a:t>
            </a:r>
            <a:r>
              <a:rPr lang="en-GB" dirty="0">
                <a:solidFill>
                  <a:schemeClr val="tx1"/>
                </a:solidFill>
              </a:rPr>
              <a:t>37,419</a:t>
            </a:r>
          </a:p>
        </p:txBody>
      </p:sp>
      <p:sp>
        <p:nvSpPr>
          <p:cNvPr id="4" name="Rectangle: Diagonal Corners Rounded 3">
            <a:extLst>
              <a:ext uri="{FF2B5EF4-FFF2-40B4-BE49-F238E27FC236}">
                <a16:creationId xmlns:a16="http://schemas.microsoft.com/office/drawing/2014/main" id="{49621508-9DBC-BDD2-F8CE-286DFCBE2764}"/>
              </a:ext>
            </a:extLst>
          </p:cNvPr>
          <p:cNvSpPr/>
          <p:nvPr/>
        </p:nvSpPr>
        <p:spPr>
          <a:xfrm>
            <a:off x="3294928" y="831804"/>
            <a:ext cx="5525621" cy="5685954"/>
          </a:xfrm>
          <a:prstGeom prst="round2Diag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fido</a:t>
            </a:r>
            <a:r>
              <a:rPr lang="en-GB" dirty="0">
                <a:solidFill>
                  <a:schemeClr val="tx1"/>
                </a:solidFill>
              </a:rPr>
              <a:t> (Format Identification for Digital Objects) is an opensource command-line tool to identify the file formats of digital objects.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The software is written in Python and is designed to be run from the command line. FIDO utilises the PRONOM format registry, which is maintained by The National Archives UK.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It is well suited for quickly returning the PRONOM identifiers from single files or batches of files.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sz="1400" dirty="0">
                <a:solidFill>
                  <a:schemeClr val="tx1"/>
                </a:solidFill>
              </a:rPr>
              <a:t>Originally developed by Adam Farquhar of British Library in 2010, OPF took stewardship of Fido in 2015.</a:t>
            </a:r>
            <a:endParaRPr lang="en-GB" sz="1000" dirty="0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396EA8D-FAFE-D720-5E31-8BFFDBFE21D1}"/>
              </a:ext>
            </a:extLst>
          </p:cNvPr>
          <p:cNvGrpSpPr/>
          <p:nvPr/>
        </p:nvGrpSpPr>
        <p:grpSpPr>
          <a:xfrm>
            <a:off x="86730" y="4860785"/>
            <a:ext cx="1831134" cy="1891945"/>
            <a:chOff x="86730" y="4860785"/>
            <a:chExt cx="1831134" cy="1891945"/>
          </a:xfrm>
        </p:grpSpPr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97928684-6C99-9767-71AC-FBB653579D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rcRect l="20218" t="21921" r="18463" b="34996"/>
            <a:stretch/>
          </p:blipFill>
          <p:spPr>
            <a:xfrm>
              <a:off x="86730" y="6267504"/>
              <a:ext cx="606480" cy="485226"/>
            </a:xfrm>
            <a:prstGeom prst="rect">
              <a:avLst/>
            </a:prstGeom>
          </p:spPr>
        </p:pic>
        <p:sp>
          <p:nvSpPr>
            <p:cNvPr id="9" name="Speech Bubble: Rectangle with Corners Rounded 8">
              <a:extLst>
                <a:ext uri="{FF2B5EF4-FFF2-40B4-BE49-F238E27FC236}">
                  <a16:creationId xmlns:a16="http://schemas.microsoft.com/office/drawing/2014/main" id="{08E83447-7439-CDF3-5B26-1959E7644DA0}"/>
                </a:ext>
              </a:extLst>
            </p:cNvPr>
            <p:cNvSpPr/>
            <p:nvPr/>
          </p:nvSpPr>
          <p:spPr>
            <a:xfrm>
              <a:off x="271071" y="4860785"/>
              <a:ext cx="1646793" cy="1254114"/>
            </a:xfrm>
            <a:prstGeom prst="wedgeRoundRectCallout">
              <a:avLst>
                <a:gd name="adj1" fmla="val -32369"/>
                <a:gd name="adj2" fmla="val 68150"/>
                <a:gd name="adj3" fmla="val 16667"/>
              </a:avLst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8CBA7FE-87AB-04DB-7126-945FBD9BB107}"/>
                </a:ext>
              </a:extLst>
            </p:cNvPr>
            <p:cNvGrpSpPr/>
            <p:nvPr/>
          </p:nvGrpSpPr>
          <p:grpSpPr>
            <a:xfrm>
              <a:off x="379717" y="4931242"/>
              <a:ext cx="456307" cy="580644"/>
              <a:chOff x="340922" y="4435512"/>
              <a:chExt cx="870095" cy="1107184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87C57EB4-674A-9DB0-CBF7-9A5693268B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1" y="4587102"/>
                <a:ext cx="830996" cy="830996"/>
              </a:xfrm>
              <a:prstGeom prst="rect">
                <a:avLst/>
              </a:prstGeom>
            </p:spPr>
          </p:pic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C0B6D4D9-56F7-5AA3-2CC3-3018B3E8DE0B}"/>
                  </a:ext>
                </a:extLst>
              </p:cNvPr>
              <p:cNvSpPr txBox="1"/>
              <p:nvPr/>
            </p:nvSpPr>
            <p:spPr>
              <a:xfrm>
                <a:off x="340922" y="5305011"/>
                <a:ext cx="870095" cy="2376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https://jmp.sh/IQmJkrBr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1D1B107-B4B8-0D67-6BF1-637C907392BA}"/>
                  </a:ext>
                </a:extLst>
              </p:cNvPr>
              <p:cNvSpPr txBox="1"/>
              <p:nvPr/>
            </p:nvSpPr>
            <p:spPr>
              <a:xfrm>
                <a:off x="458767" y="4435512"/>
                <a:ext cx="601994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中文</a:t>
                </a:r>
                <a:endParaRPr lang="en-GB" sz="450" dirty="0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5D8EF59-F391-0373-E338-FCF9BA3A0C37}"/>
                </a:ext>
              </a:extLst>
            </p:cNvPr>
            <p:cNvGrpSpPr/>
            <p:nvPr/>
          </p:nvGrpSpPr>
          <p:grpSpPr>
            <a:xfrm>
              <a:off x="862480" y="4931242"/>
              <a:ext cx="472510" cy="579101"/>
              <a:chOff x="340922" y="4435512"/>
              <a:chExt cx="900991" cy="1104243"/>
            </a:xfrm>
          </p:grpSpPr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97E1F2B4-A621-13A5-2009-5ECBEDFAF0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1" y="4587101"/>
                <a:ext cx="830994" cy="830995"/>
              </a:xfrm>
              <a:prstGeom prst="rect">
                <a:avLst/>
              </a:prstGeom>
            </p:spPr>
          </p:pic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5F3AC7A-23F5-71F1-95E3-56FD1667598B}"/>
                  </a:ext>
                </a:extLst>
              </p:cNvPr>
              <p:cNvSpPr txBox="1"/>
              <p:nvPr/>
            </p:nvSpPr>
            <p:spPr>
              <a:xfrm>
                <a:off x="340922" y="5305004"/>
                <a:ext cx="900991" cy="2347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https://jmp.sh/Fkw34yER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1A28A4A-C7C6-7F4B-1D21-1BE8F4FAE526}"/>
                  </a:ext>
                </a:extLst>
              </p:cNvPr>
              <p:cNvSpPr txBox="1"/>
              <p:nvPr/>
            </p:nvSpPr>
            <p:spPr>
              <a:xfrm>
                <a:off x="383926" y="4435512"/>
                <a:ext cx="780745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/>
                  <a:t>English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0DA472B-CAC8-9945-57A3-1D9ACE3F6349}"/>
                </a:ext>
              </a:extLst>
            </p:cNvPr>
            <p:cNvGrpSpPr/>
            <p:nvPr/>
          </p:nvGrpSpPr>
          <p:grpSpPr>
            <a:xfrm>
              <a:off x="1316706" y="4931242"/>
              <a:ext cx="511092" cy="579101"/>
              <a:chOff x="286506" y="4435512"/>
              <a:chExt cx="974562" cy="1104243"/>
            </a:xfrm>
          </p:grpSpPr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80F25109-029D-4DEE-A21B-DD5EC6FE61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0" y="4587101"/>
                <a:ext cx="830995" cy="830995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218A81E-017D-4CBE-9A20-5ED914113627}"/>
                  </a:ext>
                </a:extLst>
              </p:cNvPr>
              <p:cNvSpPr txBox="1"/>
              <p:nvPr/>
            </p:nvSpPr>
            <p:spPr>
              <a:xfrm>
                <a:off x="340921" y="5305004"/>
                <a:ext cx="920147" cy="2347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https://jmp.sh/SWUsRAdc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97042AD-C215-0D3B-92B4-5D07180C1F70}"/>
                  </a:ext>
                </a:extLst>
              </p:cNvPr>
              <p:cNvSpPr txBox="1"/>
              <p:nvPr/>
            </p:nvSpPr>
            <p:spPr>
              <a:xfrm>
                <a:off x="286506" y="4435512"/>
                <a:ext cx="960989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Nederlands</a:t>
                </a:r>
                <a:endParaRPr lang="en-GB" sz="450" dirty="0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5117909-1755-65FD-77E1-852AA79BE7F9}"/>
                </a:ext>
              </a:extLst>
            </p:cNvPr>
            <p:cNvGrpSpPr/>
            <p:nvPr/>
          </p:nvGrpSpPr>
          <p:grpSpPr>
            <a:xfrm>
              <a:off x="613151" y="5478741"/>
              <a:ext cx="456307" cy="580644"/>
              <a:chOff x="340922" y="4435512"/>
              <a:chExt cx="870095" cy="1107184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75707DD9-3736-AC6E-7F49-57A36770B5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1" y="4587102"/>
                <a:ext cx="830996" cy="830996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A4F1BC8-996B-58CB-7979-E7E8CB0B2434}"/>
                  </a:ext>
                </a:extLst>
              </p:cNvPr>
              <p:cNvSpPr txBox="1"/>
              <p:nvPr/>
            </p:nvSpPr>
            <p:spPr>
              <a:xfrm>
                <a:off x="340922" y="5305011"/>
                <a:ext cx="870095" cy="2376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https://jmp.sh/uont0jST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134998C-FCA0-0FE3-C314-8561D40DF211}"/>
                  </a:ext>
                </a:extLst>
              </p:cNvPr>
              <p:cNvSpPr txBox="1"/>
              <p:nvPr/>
            </p:nvSpPr>
            <p:spPr>
              <a:xfrm>
                <a:off x="385126" y="4435512"/>
                <a:ext cx="779065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Français</a:t>
                </a:r>
                <a:endParaRPr lang="en-GB" sz="450" dirty="0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A89BE5AF-F108-7E52-8827-8E34F8F99E63}"/>
                </a:ext>
              </a:extLst>
            </p:cNvPr>
            <p:cNvGrpSpPr/>
            <p:nvPr/>
          </p:nvGrpSpPr>
          <p:grpSpPr>
            <a:xfrm>
              <a:off x="1107614" y="5478742"/>
              <a:ext cx="474027" cy="579101"/>
              <a:chOff x="336349" y="4435512"/>
              <a:chExt cx="903886" cy="1104243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D95996F8-F0A5-54A1-F7A5-CE0412D19E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0" y="4587101"/>
                <a:ext cx="830996" cy="830995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226C8D7-BA31-6E0A-3C82-FC36A4778147}"/>
                  </a:ext>
                </a:extLst>
              </p:cNvPr>
              <p:cNvSpPr txBox="1"/>
              <p:nvPr/>
            </p:nvSpPr>
            <p:spPr>
              <a:xfrm>
                <a:off x="336349" y="5305004"/>
                <a:ext cx="903886" cy="2347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https://jmp.sh/CKGF0Lmy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B282876-8A34-B2DD-2F22-E9896C6EE06C}"/>
                  </a:ext>
                </a:extLst>
              </p:cNvPr>
              <p:cNvSpPr txBox="1"/>
              <p:nvPr/>
            </p:nvSpPr>
            <p:spPr>
              <a:xfrm>
                <a:off x="389727" y="4435512"/>
                <a:ext cx="764472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Español</a:t>
                </a:r>
                <a:endParaRPr lang="en-GB" sz="450" dirty="0"/>
              </a:p>
            </p:txBody>
          </p:sp>
        </p:grpSp>
      </p:grpSp>
      <p:pic>
        <p:nvPicPr>
          <p:cNvPr id="50" name="Graphic 49">
            <a:extLst>
              <a:ext uri="{FF2B5EF4-FFF2-40B4-BE49-F238E27FC236}">
                <a16:creationId xmlns:a16="http://schemas.microsoft.com/office/drawing/2014/main" id="{E20B7DFC-B42C-16BA-CF46-ED2E59A0B45B}"/>
              </a:ext>
            </a:extLst>
          </p:cNvPr>
          <p:cNvPicPr>
            <a:picLocks noChangeAspect="1"/>
          </p:cNvPicPr>
          <p:nvPr/>
        </p:nvPicPr>
        <p:blipFill rotWithShape="1"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rcRect l="26944" t="10248" r="25149" b="28269"/>
          <a:stretch/>
        </p:blipFill>
        <p:spPr>
          <a:xfrm>
            <a:off x="-2568690" y="6281052"/>
            <a:ext cx="337560" cy="541531"/>
          </a:xfrm>
          <a:prstGeom prst="rect">
            <a:avLst/>
          </a:prstGeom>
        </p:spPr>
      </p:pic>
      <p:pic>
        <p:nvPicPr>
          <p:cNvPr id="57" name="Graphic 56">
            <a:extLst>
              <a:ext uri="{FF2B5EF4-FFF2-40B4-BE49-F238E27FC236}">
                <a16:creationId xmlns:a16="http://schemas.microsoft.com/office/drawing/2014/main" id="{46C24F4F-BF19-338F-E531-30F10AA304DB}"/>
              </a:ext>
            </a:extLst>
          </p:cNvPr>
          <p:cNvPicPr>
            <a:picLocks noChangeAspect="1"/>
          </p:cNvPicPr>
          <p:nvPr/>
        </p:nvPicPr>
        <p:blipFill rotWithShape="1"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rcRect l="26944" t="10248" r="25149" b="28269"/>
          <a:stretch/>
        </p:blipFill>
        <p:spPr>
          <a:xfrm>
            <a:off x="851506" y="6258699"/>
            <a:ext cx="337560" cy="541531"/>
          </a:xfrm>
          <a:prstGeom prst="rect">
            <a:avLst/>
          </a:prstGeom>
        </p:spPr>
      </p:pic>
      <p:sp>
        <p:nvSpPr>
          <p:cNvPr id="2" name="Hover-off">
            <a:hlinkClick r:id="rId35" action="ppaction://hlinksldjump"/>
            <a:extLst>
              <a:ext uri="{FF2B5EF4-FFF2-40B4-BE49-F238E27FC236}">
                <a16:creationId xmlns:a16="http://schemas.microsoft.com/office/drawing/2014/main" id="{60B3BAAF-A299-2D92-E427-A33B8C8E7BDD}"/>
              </a:ext>
            </a:extLst>
          </p:cNvPr>
          <p:cNvSpPr/>
          <p:nvPr/>
        </p:nvSpPr>
        <p:spPr>
          <a:xfrm>
            <a:off x="0" y="-1"/>
            <a:ext cx="12171543" cy="687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8034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784BEF0A-9AE0-4E54-5D06-894248DE08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17531" y="-715081"/>
            <a:ext cx="7556938" cy="97160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8262A7-2987-3831-D80B-35A9FE08F52F}"/>
              </a:ext>
            </a:extLst>
          </p:cNvPr>
          <p:cNvSpPr txBox="1"/>
          <p:nvPr/>
        </p:nvSpPr>
        <p:spPr>
          <a:xfrm>
            <a:off x="104503" y="-378"/>
            <a:ext cx="5085806" cy="830997"/>
          </a:xfrm>
          <a:prstGeom prst="rect">
            <a:avLst/>
          </a:prstGeom>
          <a:noFill/>
          <a:effectLst>
            <a:outerShdw blurRad="50800" dist="127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2400" b="1" dirty="0"/>
              <a:t>The Open Preservation Foundation Family Tree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0388D4B-BFF1-6EE3-C47B-8A3696C390BB}"/>
              </a:ext>
            </a:extLst>
          </p:cNvPr>
          <p:cNvSpPr/>
          <p:nvPr/>
        </p:nvSpPr>
        <p:spPr>
          <a:xfrm>
            <a:off x="6248400" y="-4468942"/>
            <a:ext cx="9211390" cy="14342798"/>
          </a:xfrm>
          <a:custGeom>
            <a:avLst/>
            <a:gdLst>
              <a:gd name="connsiteX0" fmla="*/ 2214303 w 2314302"/>
              <a:gd name="connsiteY0" fmla="*/ 1331199 h 3603535"/>
              <a:gd name="connsiteX1" fmla="*/ 2179097 w 2314302"/>
              <a:gd name="connsiteY1" fmla="*/ 1393956 h 3603535"/>
              <a:gd name="connsiteX2" fmla="*/ 2139063 w 2314302"/>
              <a:gd name="connsiteY2" fmla="*/ 1453759 h 3603535"/>
              <a:gd name="connsiteX3" fmla="*/ 2094464 w 2314302"/>
              <a:gd name="connsiteY3" fmla="*/ 1510249 h 3603535"/>
              <a:gd name="connsiteX4" fmla="*/ 2045591 w 2314302"/>
              <a:gd name="connsiteY4" fmla="*/ 1563050 h 3603535"/>
              <a:gd name="connsiteX5" fmla="*/ 1992700 w 2314302"/>
              <a:gd name="connsiteY5" fmla="*/ 1611863 h 3603535"/>
              <a:gd name="connsiteX6" fmla="*/ 1936121 w 2314302"/>
              <a:gd name="connsiteY6" fmla="*/ 1656350 h 3603535"/>
              <a:gd name="connsiteX7" fmla="*/ 1876265 w 2314302"/>
              <a:gd name="connsiteY7" fmla="*/ 1696294 h 3603535"/>
              <a:gd name="connsiteX8" fmla="*/ 1813418 w 2314302"/>
              <a:gd name="connsiteY8" fmla="*/ 1731380 h 3603535"/>
              <a:gd name="connsiteX9" fmla="*/ 1748022 w 2314302"/>
              <a:gd name="connsiteY9" fmla="*/ 1761427 h 3603535"/>
              <a:gd name="connsiteX10" fmla="*/ 1680489 w 2314302"/>
              <a:gd name="connsiteY10" fmla="*/ 1786257 h 3603535"/>
              <a:gd name="connsiteX11" fmla="*/ 1611202 w 2314302"/>
              <a:gd name="connsiteY11" fmla="*/ 1805704 h 3603535"/>
              <a:gd name="connsiteX12" fmla="*/ 1540596 w 2314302"/>
              <a:gd name="connsiteY12" fmla="*/ 1819641 h 3603535"/>
              <a:gd name="connsiteX13" fmla="*/ 1469112 w 2314302"/>
              <a:gd name="connsiteY13" fmla="*/ 1827985 h 3603535"/>
              <a:gd name="connsiteX14" fmla="*/ 1397186 w 2314302"/>
              <a:gd name="connsiteY14" fmla="*/ 1830714 h 3603535"/>
              <a:gd name="connsiteX15" fmla="*/ 1325298 w 2314302"/>
              <a:gd name="connsiteY15" fmla="*/ 1827753 h 3603535"/>
              <a:gd name="connsiteX16" fmla="*/ 1253837 w 2314302"/>
              <a:gd name="connsiteY16" fmla="*/ 1819176 h 3603535"/>
              <a:gd name="connsiteX17" fmla="*/ 1327082 w 2314302"/>
              <a:gd name="connsiteY17" fmla="*/ 1675707 h 3603535"/>
              <a:gd name="connsiteX18" fmla="*/ 1373998 w 2314302"/>
              <a:gd name="connsiteY18" fmla="*/ 1678721 h 3603535"/>
              <a:gd name="connsiteX19" fmla="*/ 1420997 w 2314302"/>
              <a:gd name="connsiteY19" fmla="*/ 1678841 h 3603535"/>
              <a:gd name="connsiteX20" fmla="*/ 1467913 w 2314302"/>
              <a:gd name="connsiteY20" fmla="*/ 1676059 h 3603535"/>
              <a:gd name="connsiteX21" fmla="*/ 1514567 w 2314302"/>
              <a:gd name="connsiteY21" fmla="*/ 1670407 h 3603535"/>
              <a:gd name="connsiteX22" fmla="*/ 1560808 w 2314302"/>
              <a:gd name="connsiteY22" fmla="*/ 1661913 h 3603535"/>
              <a:gd name="connsiteX23" fmla="*/ 1606404 w 2314302"/>
              <a:gd name="connsiteY23" fmla="*/ 1650577 h 3603535"/>
              <a:gd name="connsiteX24" fmla="*/ 1651236 w 2314302"/>
              <a:gd name="connsiteY24" fmla="*/ 1636468 h 3603535"/>
              <a:gd name="connsiteX25" fmla="*/ 1695108 w 2314302"/>
              <a:gd name="connsiteY25" fmla="*/ 1619630 h 3603535"/>
              <a:gd name="connsiteX26" fmla="*/ 1737894 w 2314302"/>
              <a:gd name="connsiteY26" fmla="*/ 1600093 h 3603535"/>
              <a:gd name="connsiteX27" fmla="*/ 1779359 w 2314302"/>
              <a:gd name="connsiteY27" fmla="*/ 1578014 h 3603535"/>
              <a:gd name="connsiteX28" fmla="*/ 1819393 w 2314302"/>
              <a:gd name="connsiteY28" fmla="*/ 1553387 h 3603535"/>
              <a:gd name="connsiteX29" fmla="*/ 1857845 w 2314302"/>
              <a:gd name="connsiteY29" fmla="*/ 1526353 h 3603535"/>
              <a:gd name="connsiteX30" fmla="*/ 1894565 w 2314302"/>
              <a:gd name="connsiteY30" fmla="*/ 1497010 h 3603535"/>
              <a:gd name="connsiteX31" fmla="*/ 1929418 w 2314302"/>
              <a:gd name="connsiteY31" fmla="*/ 1465470 h 3603535"/>
              <a:gd name="connsiteX32" fmla="*/ 1962240 w 2314302"/>
              <a:gd name="connsiteY32" fmla="*/ 1431853 h 3603535"/>
              <a:gd name="connsiteX33" fmla="*/ 1992962 w 2314302"/>
              <a:gd name="connsiteY33" fmla="*/ 1396273 h 3603535"/>
              <a:gd name="connsiteX34" fmla="*/ 2021429 w 2314302"/>
              <a:gd name="connsiteY34" fmla="*/ 1358871 h 3603535"/>
              <a:gd name="connsiteX35" fmla="*/ 2047548 w 2314302"/>
              <a:gd name="connsiteY35" fmla="*/ 1319774 h 3603535"/>
              <a:gd name="connsiteX36" fmla="*/ 2071186 w 2314302"/>
              <a:gd name="connsiteY36" fmla="*/ 1279155 h 3603535"/>
              <a:gd name="connsiteX37" fmla="*/ 2092327 w 2314302"/>
              <a:gd name="connsiteY37" fmla="*/ 1237195 h 3603535"/>
              <a:gd name="connsiteX38" fmla="*/ 2110808 w 2314302"/>
              <a:gd name="connsiteY38" fmla="*/ 1193967 h 3603535"/>
              <a:gd name="connsiteX39" fmla="*/ 2126618 w 2314302"/>
              <a:gd name="connsiteY39" fmla="*/ 1149720 h 3603535"/>
              <a:gd name="connsiteX40" fmla="*/ 2139678 w 2314302"/>
              <a:gd name="connsiteY40" fmla="*/ 1104559 h 3603535"/>
              <a:gd name="connsiteX41" fmla="*/ 2149934 w 2314302"/>
              <a:gd name="connsiteY41" fmla="*/ 1058700 h 3603535"/>
              <a:gd name="connsiteX42" fmla="*/ 2157341 w 2314302"/>
              <a:gd name="connsiteY42" fmla="*/ 1012286 h 3603535"/>
              <a:gd name="connsiteX43" fmla="*/ 2161876 w 2314302"/>
              <a:gd name="connsiteY43" fmla="*/ 965490 h 3603535"/>
              <a:gd name="connsiteX44" fmla="*/ 2163548 w 2314302"/>
              <a:gd name="connsiteY44" fmla="*/ 918514 h 3603535"/>
              <a:gd name="connsiteX45" fmla="*/ 2162319 w 2314302"/>
              <a:gd name="connsiteY45" fmla="*/ 871538 h 3603535"/>
              <a:gd name="connsiteX46" fmla="*/ 2158188 w 2314302"/>
              <a:gd name="connsiteY46" fmla="*/ 824712 h 3603535"/>
              <a:gd name="connsiteX47" fmla="*/ 2151193 w 2314302"/>
              <a:gd name="connsiteY47" fmla="*/ 778238 h 3603535"/>
              <a:gd name="connsiteX48" fmla="*/ 2141380 w 2314302"/>
              <a:gd name="connsiteY48" fmla="*/ 732289 h 3603535"/>
              <a:gd name="connsiteX49" fmla="*/ 2128725 w 2314302"/>
              <a:gd name="connsiteY49" fmla="*/ 687015 h 3603535"/>
              <a:gd name="connsiteX50" fmla="*/ 2113326 w 2314302"/>
              <a:gd name="connsiteY50" fmla="*/ 642588 h 3603535"/>
              <a:gd name="connsiteX51" fmla="*/ 2095229 w 2314302"/>
              <a:gd name="connsiteY51" fmla="*/ 599218 h 3603535"/>
              <a:gd name="connsiteX52" fmla="*/ 2074492 w 2314302"/>
              <a:gd name="connsiteY52" fmla="*/ 557048 h 3603535"/>
              <a:gd name="connsiteX53" fmla="*/ 2051214 w 2314302"/>
              <a:gd name="connsiteY53" fmla="*/ 516227 h 3603535"/>
              <a:gd name="connsiteX54" fmla="*/ 2025469 w 2314302"/>
              <a:gd name="connsiteY54" fmla="*/ 476898 h 3603535"/>
              <a:gd name="connsiteX55" fmla="*/ 1997326 w 2314302"/>
              <a:gd name="connsiteY55" fmla="*/ 439233 h 3603535"/>
              <a:gd name="connsiteX56" fmla="*/ 1966955 w 2314302"/>
              <a:gd name="connsiteY56" fmla="*/ 403390 h 3603535"/>
              <a:gd name="connsiteX57" fmla="*/ 1934426 w 2314302"/>
              <a:gd name="connsiteY57" fmla="*/ 369451 h 3603535"/>
              <a:gd name="connsiteX58" fmla="*/ 1899865 w 2314302"/>
              <a:gd name="connsiteY58" fmla="*/ 337589 h 3603535"/>
              <a:gd name="connsiteX59" fmla="*/ 1863408 w 2314302"/>
              <a:gd name="connsiteY59" fmla="*/ 307924 h 3603535"/>
              <a:gd name="connsiteX60" fmla="*/ 1825218 w 2314302"/>
              <a:gd name="connsiteY60" fmla="*/ 280537 h 3603535"/>
              <a:gd name="connsiteX61" fmla="*/ 1785394 w 2314302"/>
              <a:gd name="connsiteY61" fmla="*/ 255558 h 3603535"/>
              <a:gd name="connsiteX62" fmla="*/ 1744131 w 2314302"/>
              <a:gd name="connsiteY62" fmla="*/ 233067 h 3603535"/>
              <a:gd name="connsiteX63" fmla="*/ 1701548 w 2314302"/>
              <a:gd name="connsiteY63" fmla="*/ 213185 h 3603535"/>
              <a:gd name="connsiteX64" fmla="*/ 1657826 w 2314302"/>
              <a:gd name="connsiteY64" fmla="*/ 195934 h 3603535"/>
              <a:gd name="connsiteX65" fmla="*/ 1613106 w 2314302"/>
              <a:gd name="connsiteY65" fmla="*/ 181412 h 3603535"/>
              <a:gd name="connsiteX66" fmla="*/ 1567600 w 2314302"/>
              <a:gd name="connsiteY66" fmla="*/ 169665 h 3603535"/>
              <a:gd name="connsiteX67" fmla="*/ 1521471 w 2314302"/>
              <a:gd name="connsiteY67" fmla="*/ 160736 h 3603535"/>
              <a:gd name="connsiteX68" fmla="*/ 1474855 w 2314302"/>
              <a:gd name="connsiteY68" fmla="*/ 154641 h 3603535"/>
              <a:gd name="connsiteX69" fmla="*/ 1427969 w 2314302"/>
              <a:gd name="connsiteY69" fmla="*/ 151455 h 3603535"/>
              <a:gd name="connsiteX70" fmla="*/ 1380963 w 2314302"/>
              <a:gd name="connsiteY70" fmla="*/ 151132 h 3603535"/>
              <a:gd name="connsiteX71" fmla="*/ 1334047 w 2314302"/>
              <a:gd name="connsiteY71" fmla="*/ 153704 h 3603535"/>
              <a:gd name="connsiteX72" fmla="*/ 1287371 w 2314302"/>
              <a:gd name="connsiteY72" fmla="*/ 159184 h 3603535"/>
              <a:gd name="connsiteX73" fmla="*/ 1241100 w 2314302"/>
              <a:gd name="connsiteY73" fmla="*/ 167498 h 3603535"/>
              <a:gd name="connsiteX74" fmla="*/ 1195443 w 2314302"/>
              <a:gd name="connsiteY74" fmla="*/ 178654 h 3603535"/>
              <a:gd name="connsiteX75" fmla="*/ 1150551 w 2314302"/>
              <a:gd name="connsiteY75" fmla="*/ 192598 h 3603535"/>
              <a:gd name="connsiteX76" fmla="*/ 1106597 w 2314302"/>
              <a:gd name="connsiteY76" fmla="*/ 209264 h 3603535"/>
              <a:gd name="connsiteX77" fmla="*/ 1063751 w 2314302"/>
              <a:gd name="connsiteY77" fmla="*/ 228591 h 3603535"/>
              <a:gd name="connsiteX78" fmla="*/ 1022196 w 2314302"/>
              <a:gd name="connsiteY78" fmla="*/ 250520 h 3603535"/>
              <a:gd name="connsiteX79" fmla="*/ 982042 w 2314302"/>
              <a:gd name="connsiteY79" fmla="*/ 274975 h 3603535"/>
              <a:gd name="connsiteX80" fmla="*/ 943508 w 2314302"/>
              <a:gd name="connsiteY80" fmla="*/ 301859 h 3603535"/>
              <a:gd name="connsiteX81" fmla="*/ 906668 w 2314302"/>
              <a:gd name="connsiteY81" fmla="*/ 331029 h 3603535"/>
              <a:gd name="connsiteX82" fmla="*/ 871672 w 2314302"/>
              <a:gd name="connsiteY82" fmla="*/ 362449 h 3603535"/>
              <a:gd name="connsiteX83" fmla="*/ 838693 w 2314302"/>
              <a:gd name="connsiteY83" fmla="*/ 395923 h 3603535"/>
              <a:gd name="connsiteX84" fmla="*/ 807858 w 2314302"/>
              <a:gd name="connsiteY84" fmla="*/ 431384 h 3603535"/>
              <a:gd name="connsiteX85" fmla="*/ 779249 w 2314302"/>
              <a:gd name="connsiteY85" fmla="*/ 468666 h 3603535"/>
              <a:gd name="connsiteX86" fmla="*/ 752980 w 2314302"/>
              <a:gd name="connsiteY86" fmla="*/ 507643 h 3603535"/>
              <a:gd name="connsiteX87" fmla="*/ 729140 w 2314302"/>
              <a:gd name="connsiteY87" fmla="*/ 548179 h 3603535"/>
              <a:gd name="connsiteX88" fmla="*/ 707848 w 2314302"/>
              <a:gd name="connsiteY88" fmla="*/ 590079 h 3603535"/>
              <a:gd name="connsiteX89" fmla="*/ 689196 w 2314302"/>
              <a:gd name="connsiteY89" fmla="*/ 633217 h 3603535"/>
              <a:gd name="connsiteX90" fmla="*/ 673205 w 2314302"/>
              <a:gd name="connsiteY90" fmla="*/ 677412 h 3603535"/>
              <a:gd name="connsiteX91" fmla="*/ 659965 w 2314302"/>
              <a:gd name="connsiteY91" fmla="*/ 722506 h 3603535"/>
              <a:gd name="connsiteX92" fmla="*/ 649544 w 2314302"/>
              <a:gd name="connsiteY92" fmla="*/ 768342 h 3603535"/>
              <a:gd name="connsiteX93" fmla="*/ 641927 w 2314302"/>
              <a:gd name="connsiteY93" fmla="*/ 814726 h 3603535"/>
              <a:gd name="connsiteX94" fmla="*/ 637182 w 2314302"/>
              <a:gd name="connsiteY94" fmla="*/ 861470 h 3603535"/>
              <a:gd name="connsiteX95" fmla="*/ 635338 w 2314302"/>
              <a:gd name="connsiteY95" fmla="*/ 908438 h 3603535"/>
              <a:gd name="connsiteX96" fmla="*/ 636395 w 2314302"/>
              <a:gd name="connsiteY96" fmla="*/ 955444 h 3603535"/>
              <a:gd name="connsiteX97" fmla="*/ 640316 w 2314302"/>
              <a:gd name="connsiteY97" fmla="*/ 1002270 h 3603535"/>
              <a:gd name="connsiteX98" fmla="*/ 647115 w 2314302"/>
              <a:gd name="connsiteY98" fmla="*/ 1048774 h 3603535"/>
              <a:gd name="connsiteX99" fmla="*/ 656749 w 2314302"/>
              <a:gd name="connsiteY99" fmla="*/ 1094782 h 3603535"/>
              <a:gd name="connsiteX100" fmla="*/ 669224 w 2314302"/>
              <a:gd name="connsiteY100" fmla="*/ 1140087 h 3603535"/>
              <a:gd name="connsiteX101" fmla="*/ 684420 w 2314302"/>
              <a:gd name="connsiteY101" fmla="*/ 1184566 h 3603535"/>
              <a:gd name="connsiteX102" fmla="*/ 702375 w 2314302"/>
              <a:gd name="connsiteY102" fmla="*/ 1228026 h 3603535"/>
              <a:gd name="connsiteX103" fmla="*/ 722932 w 2314302"/>
              <a:gd name="connsiteY103" fmla="*/ 1270286 h 3603535"/>
              <a:gd name="connsiteX104" fmla="*/ 746038 w 2314302"/>
              <a:gd name="connsiteY104" fmla="*/ 1311197 h 3603535"/>
              <a:gd name="connsiteX105" fmla="*/ 771632 w 2314302"/>
              <a:gd name="connsiteY105" fmla="*/ 1350616 h 3603535"/>
              <a:gd name="connsiteX106" fmla="*/ 799596 w 2314302"/>
              <a:gd name="connsiteY106" fmla="*/ 1388393 h 3603535"/>
              <a:gd name="connsiteX107" fmla="*/ 829854 w 2314302"/>
              <a:gd name="connsiteY107" fmla="*/ 1424386 h 3603535"/>
              <a:gd name="connsiteX108" fmla="*/ 862241 w 2314302"/>
              <a:gd name="connsiteY108" fmla="*/ 1458445 h 3603535"/>
              <a:gd name="connsiteX109" fmla="*/ 896652 w 2314302"/>
              <a:gd name="connsiteY109" fmla="*/ 1490420 h 3603535"/>
              <a:gd name="connsiteX110" fmla="*/ 932990 w 2314302"/>
              <a:gd name="connsiteY110" fmla="*/ 1520265 h 3603535"/>
              <a:gd name="connsiteX111" fmla="*/ 971089 w 2314302"/>
              <a:gd name="connsiteY111" fmla="*/ 1547794 h 3603535"/>
              <a:gd name="connsiteX112" fmla="*/ 1010800 w 2314302"/>
              <a:gd name="connsiteY112" fmla="*/ 1572916 h 3603535"/>
              <a:gd name="connsiteX113" fmla="*/ 1051974 w 2314302"/>
              <a:gd name="connsiteY113" fmla="*/ 1595580 h 3603535"/>
              <a:gd name="connsiteX114" fmla="*/ 1121381 w 2314302"/>
              <a:gd name="connsiteY114" fmla="*/ 1626774 h 3603535"/>
              <a:gd name="connsiteX115" fmla="*/ 1052296 w 2314302"/>
              <a:gd name="connsiteY115" fmla="*/ 1762245 h 3603535"/>
              <a:gd name="connsiteX116" fmla="*/ 112777 w 2314302"/>
              <a:gd name="connsiteY116" fmla="*/ 3603536 h 3603535"/>
              <a:gd name="connsiteX117" fmla="*/ 0 w 2314302"/>
              <a:gd name="connsiteY117" fmla="*/ 3490617 h 3603535"/>
              <a:gd name="connsiteX118" fmla="*/ 916976 w 2314302"/>
              <a:gd name="connsiteY118" fmla="*/ 1693452 h 3603535"/>
              <a:gd name="connsiteX119" fmla="*/ 880368 w 2314302"/>
              <a:gd name="connsiteY119" fmla="*/ 1669560 h 3603535"/>
              <a:gd name="connsiteX120" fmla="*/ 844900 w 2314302"/>
              <a:gd name="connsiteY120" fmla="*/ 1643935 h 3603535"/>
              <a:gd name="connsiteX121" fmla="*/ 810729 w 2314302"/>
              <a:gd name="connsiteY121" fmla="*/ 1616609 h 3603535"/>
              <a:gd name="connsiteX122" fmla="*/ 777900 w 2314302"/>
              <a:gd name="connsiteY122" fmla="*/ 1587738 h 3603535"/>
              <a:gd name="connsiteX123" fmla="*/ 746473 w 2314302"/>
              <a:gd name="connsiteY123" fmla="*/ 1557278 h 3603535"/>
              <a:gd name="connsiteX124" fmla="*/ 716545 w 2314302"/>
              <a:gd name="connsiteY124" fmla="*/ 1525386 h 3603535"/>
              <a:gd name="connsiteX125" fmla="*/ 688199 w 2314302"/>
              <a:gd name="connsiteY125" fmla="*/ 1492091 h 3603535"/>
              <a:gd name="connsiteX126" fmla="*/ 661464 w 2314302"/>
              <a:gd name="connsiteY126" fmla="*/ 1457478 h 3603535"/>
              <a:gd name="connsiteX127" fmla="*/ 636395 w 2314302"/>
              <a:gd name="connsiteY127" fmla="*/ 1421628 h 3603535"/>
              <a:gd name="connsiteX128" fmla="*/ 613086 w 2314302"/>
              <a:gd name="connsiteY128" fmla="*/ 1384615 h 3603535"/>
              <a:gd name="connsiteX129" fmla="*/ 591555 w 2314302"/>
              <a:gd name="connsiteY129" fmla="*/ 1346545 h 3603535"/>
              <a:gd name="connsiteX130" fmla="*/ 571853 w 2314302"/>
              <a:gd name="connsiteY130" fmla="*/ 1307479 h 3603535"/>
              <a:gd name="connsiteX131" fmla="*/ 554071 w 2314302"/>
              <a:gd name="connsiteY131" fmla="*/ 1267535 h 3603535"/>
              <a:gd name="connsiteX132" fmla="*/ 538199 w 2314302"/>
              <a:gd name="connsiteY132" fmla="*/ 1226767 h 3603535"/>
              <a:gd name="connsiteX133" fmla="*/ 524322 w 2314302"/>
              <a:gd name="connsiteY133" fmla="*/ 1185271 h 3603535"/>
              <a:gd name="connsiteX134" fmla="*/ 512402 w 2314302"/>
              <a:gd name="connsiteY134" fmla="*/ 1143190 h 3603535"/>
              <a:gd name="connsiteX135" fmla="*/ 502529 w 2314302"/>
              <a:gd name="connsiteY135" fmla="*/ 1100578 h 3603535"/>
              <a:gd name="connsiteX136" fmla="*/ 494710 w 2314302"/>
              <a:gd name="connsiteY136" fmla="*/ 1057530 h 3603535"/>
              <a:gd name="connsiteX137" fmla="*/ 488944 w 2314302"/>
              <a:gd name="connsiteY137" fmla="*/ 1014190 h 3603535"/>
              <a:gd name="connsiteX138" fmla="*/ 485256 w 2314302"/>
              <a:gd name="connsiteY138" fmla="*/ 970610 h 3603535"/>
              <a:gd name="connsiteX139" fmla="*/ 483674 w 2314302"/>
              <a:gd name="connsiteY139" fmla="*/ 926888 h 3603535"/>
              <a:gd name="connsiteX140" fmla="*/ 484139 w 2314302"/>
              <a:gd name="connsiteY140" fmla="*/ 883136 h 3603535"/>
              <a:gd name="connsiteX141" fmla="*/ 486718 w 2314302"/>
              <a:gd name="connsiteY141" fmla="*/ 839473 h 3603535"/>
              <a:gd name="connsiteX142" fmla="*/ 491403 w 2314302"/>
              <a:gd name="connsiteY142" fmla="*/ 795984 h 3603535"/>
              <a:gd name="connsiteX143" fmla="*/ 498136 w 2314302"/>
              <a:gd name="connsiteY143" fmla="*/ 752764 h 3603535"/>
              <a:gd name="connsiteX144" fmla="*/ 506922 w 2314302"/>
              <a:gd name="connsiteY144" fmla="*/ 709918 h 3603535"/>
              <a:gd name="connsiteX145" fmla="*/ 517763 w 2314302"/>
              <a:gd name="connsiteY145" fmla="*/ 667538 h 3603535"/>
              <a:gd name="connsiteX146" fmla="*/ 530590 w 2314302"/>
              <a:gd name="connsiteY146" fmla="*/ 625720 h 3603535"/>
              <a:gd name="connsiteX147" fmla="*/ 545434 w 2314302"/>
              <a:gd name="connsiteY147" fmla="*/ 584577 h 3603535"/>
              <a:gd name="connsiteX148" fmla="*/ 562182 w 2314302"/>
              <a:gd name="connsiteY148" fmla="*/ 544191 h 3603535"/>
              <a:gd name="connsiteX149" fmla="*/ 580872 w 2314302"/>
              <a:gd name="connsiteY149" fmla="*/ 504629 h 3603535"/>
              <a:gd name="connsiteX150" fmla="*/ 601429 w 2314302"/>
              <a:gd name="connsiteY150" fmla="*/ 466035 h 3603535"/>
              <a:gd name="connsiteX151" fmla="*/ 623800 w 2314302"/>
              <a:gd name="connsiteY151" fmla="*/ 428430 h 3603535"/>
              <a:gd name="connsiteX152" fmla="*/ 647962 w 2314302"/>
              <a:gd name="connsiteY152" fmla="*/ 391972 h 3603535"/>
              <a:gd name="connsiteX153" fmla="*/ 673819 w 2314302"/>
              <a:gd name="connsiteY153" fmla="*/ 356684 h 3603535"/>
              <a:gd name="connsiteX154" fmla="*/ 701318 w 2314302"/>
              <a:gd name="connsiteY154" fmla="*/ 322678 h 3603535"/>
              <a:gd name="connsiteX155" fmla="*/ 730429 w 2314302"/>
              <a:gd name="connsiteY155" fmla="*/ 290029 h 3603535"/>
              <a:gd name="connsiteX156" fmla="*/ 761062 w 2314302"/>
              <a:gd name="connsiteY156" fmla="*/ 258811 h 3603535"/>
              <a:gd name="connsiteX157" fmla="*/ 793156 w 2314302"/>
              <a:gd name="connsiteY157" fmla="*/ 229086 h 3603535"/>
              <a:gd name="connsiteX158" fmla="*/ 826630 w 2314302"/>
              <a:gd name="connsiteY158" fmla="*/ 200942 h 3603535"/>
              <a:gd name="connsiteX159" fmla="*/ 861416 w 2314302"/>
              <a:gd name="connsiteY159" fmla="*/ 174410 h 3603535"/>
              <a:gd name="connsiteX160" fmla="*/ 897439 w 2314302"/>
              <a:gd name="connsiteY160" fmla="*/ 149580 h 3603535"/>
              <a:gd name="connsiteX161" fmla="*/ 934571 w 2314302"/>
              <a:gd name="connsiteY161" fmla="*/ 126497 h 3603535"/>
              <a:gd name="connsiteX162" fmla="*/ 972791 w 2314302"/>
              <a:gd name="connsiteY162" fmla="*/ 105213 h 3603535"/>
              <a:gd name="connsiteX163" fmla="*/ 1011977 w 2314302"/>
              <a:gd name="connsiteY163" fmla="*/ 85796 h 3603535"/>
              <a:gd name="connsiteX164" fmla="*/ 1052064 w 2314302"/>
              <a:gd name="connsiteY164" fmla="*/ 68253 h 3603535"/>
              <a:gd name="connsiteX165" fmla="*/ 1092915 w 2314302"/>
              <a:gd name="connsiteY165" fmla="*/ 52645 h 3603535"/>
              <a:gd name="connsiteX166" fmla="*/ 1134470 w 2314302"/>
              <a:gd name="connsiteY166" fmla="*/ 39030 h 3603535"/>
              <a:gd name="connsiteX167" fmla="*/ 1176641 w 2314302"/>
              <a:gd name="connsiteY167" fmla="*/ 27372 h 3603535"/>
              <a:gd name="connsiteX168" fmla="*/ 1219313 w 2314302"/>
              <a:gd name="connsiteY168" fmla="*/ 17769 h 3603535"/>
              <a:gd name="connsiteX169" fmla="*/ 1262421 w 2314302"/>
              <a:gd name="connsiteY169" fmla="*/ 10242 h 3603535"/>
              <a:gd name="connsiteX170" fmla="*/ 1305821 w 2314302"/>
              <a:gd name="connsiteY170" fmla="*/ 4732 h 3603535"/>
              <a:gd name="connsiteX171" fmla="*/ 1349423 w 2314302"/>
              <a:gd name="connsiteY171" fmla="*/ 1336 h 3603535"/>
              <a:gd name="connsiteX172" fmla="*/ 1393146 w 2314302"/>
              <a:gd name="connsiteY172" fmla="*/ 16 h 3603535"/>
              <a:gd name="connsiteX173" fmla="*/ 1436868 w 2314302"/>
              <a:gd name="connsiteY173" fmla="*/ 781 h 3603535"/>
              <a:gd name="connsiteX174" fmla="*/ 1480508 w 2314302"/>
              <a:gd name="connsiteY174" fmla="*/ 3652 h 3603535"/>
              <a:gd name="connsiteX175" fmla="*/ 1523967 w 2314302"/>
              <a:gd name="connsiteY175" fmla="*/ 8570 h 3603535"/>
              <a:gd name="connsiteX176" fmla="*/ 1567157 w 2314302"/>
              <a:gd name="connsiteY176" fmla="*/ 15595 h 3603535"/>
              <a:gd name="connsiteX177" fmla="*/ 1609943 w 2314302"/>
              <a:gd name="connsiteY177" fmla="*/ 24651 h 3603535"/>
              <a:gd name="connsiteX178" fmla="*/ 1652263 w 2314302"/>
              <a:gd name="connsiteY178" fmla="*/ 35747 h 3603535"/>
              <a:gd name="connsiteX179" fmla="*/ 1693991 w 2314302"/>
              <a:gd name="connsiteY179" fmla="*/ 48866 h 3603535"/>
              <a:gd name="connsiteX180" fmla="*/ 1735052 w 2314302"/>
              <a:gd name="connsiteY180" fmla="*/ 63950 h 3603535"/>
              <a:gd name="connsiteX181" fmla="*/ 1775318 w 2314302"/>
              <a:gd name="connsiteY181" fmla="*/ 80991 h 3603535"/>
              <a:gd name="connsiteX182" fmla="*/ 1814767 w 2314302"/>
              <a:gd name="connsiteY182" fmla="*/ 99936 h 3603535"/>
              <a:gd name="connsiteX183" fmla="*/ 1854268 w 2314302"/>
              <a:gd name="connsiteY183" fmla="*/ 121317 h 3603535"/>
              <a:gd name="connsiteX184" fmla="*/ 1892690 w 2314302"/>
              <a:gd name="connsiteY184" fmla="*/ 144602 h 3603535"/>
              <a:gd name="connsiteX185" fmla="*/ 1929913 w 2314302"/>
              <a:gd name="connsiteY185" fmla="*/ 169755 h 3603535"/>
              <a:gd name="connsiteX186" fmla="*/ 1965876 w 2314302"/>
              <a:gd name="connsiteY186" fmla="*/ 196699 h 3603535"/>
              <a:gd name="connsiteX187" fmla="*/ 2000459 w 2314302"/>
              <a:gd name="connsiteY187" fmla="*/ 225367 h 3603535"/>
              <a:gd name="connsiteX188" fmla="*/ 2033581 w 2314302"/>
              <a:gd name="connsiteY188" fmla="*/ 255737 h 3603535"/>
              <a:gd name="connsiteX189" fmla="*/ 2065211 w 2314302"/>
              <a:gd name="connsiteY189" fmla="*/ 287660 h 3603535"/>
              <a:gd name="connsiteX190" fmla="*/ 2095199 w 2314302"/>
              <a:gd name="connsiteY190" fmla="*/ 321096 h 3603535"/>
              <a:gd name="connsiteX191" fmla="*/ 2123514 w 2314302"/>
              <a:gd name="connsiteY191" fmla="*/ 355979 h 3603535"/>
              <a:gd name="connsiteX192" fmla="*/ 2150106 w 2314302"/>
              <a:gd name="connsiteY192" fmla="*/ 392205 h 3603535"/>
              <a:gd name="connsiteX193" fmla="*/ 2174854 w 2314302"/>
              <a:gd name="connsiteY193" fmla="*/ 429689 h 3603535"/>
              <a:gd name="connsiteX194" fmla="*/ 2197750 w 2314302"/>
              <a:gd name="connsiteY194" fmla="*/ 468344 h 3603535"/>
              <a:gd name="connsiteX195" fmla="*/ 2218719 w 2314302"/>
              <a:gd name="connsiteY195" fmla="*/ 508085 h 3603535"/>
              <a:gd name="connsiteX196" fmla="*/ 2237731 w 2314302"/>
              <a:gd name="connsiteY196" fmla="*/ 548794 h 3603535"/>
              <a:gd name="connsiteX197" fmla="*/ 2254711 w 2314302"/>
              <a:gd name="connsiteY197" fmla="*/ 590402 h 3603535"/>
              <a:gd name="connsiteX198" fmla="*/ 2269616 w 2314302"/>
              <a:gd name="connsiteY198" fmla="*/ 632782 h 3603535"/>
              <a:gd name="connsiteX199" fmla="*/ 2282413 w 2314302"/>
              <a:gd name="connsiteY199" fmla="*/ 675860 h 3603535"/>
              <a:gd name="connsiteX200" fmla="*/ 2293103 w 2314302"/>
              <a:gd name="connsiteY200" fmla="*/ 719492 h 3603535"/>
              <a:gd name="connsiteX201" fmla="*/ 2301657 w 2314302"/>
              <a:gd name="connsiteY201" fmla="*/ 763597 h 3603535"/>
              <a:gd name="connsiteX202" fmla="*/ 2308015 w 2314302"/>
              <a:gd name="connsiteY202" fmla="*/ 808084 h 3603535"/>
              <a:gd name="connsiteX203" fmla="*/ 2312168 w 2314302"/>
              <a:gd name="connsiteY203" fmla="*/ 852795 h 3603535"/>
              <a:gd name="connsiteX204" fmla="*/ 2314132 w 2314302"/>
              <a:gd name="connsiteY204" fmla="*/ 897695 h 3603535"/>
              <a:gd name="connsiteX205" fmla="*/ 2313900 w 2314302"/>
              <a:gd name="connsiteY205" fmla="*/ 942617 h 3603535"/>
              <a:gd name="connsiteX206" fmla="*/ 2311441 w 2314302"/>
              <a:gd name="connsiteY206" fmla="*/ 987478 h 3603535"/>
              <a:gd name="connsiteX207" fmla="*/ 2306778 w 2314302"/>
              <a:gd name="connsiteY207" fmla="*/ 1032168 h 3603535"/>
              <a:gd name="connsiteX208" fmla="*/ 2299956 w 2314302"/>
              <a:gd name="connsiteY208" fmla="*/ 1076595 h 3603535"/>
              <a:gd name="connsiteX209" fmla="*/ 2290967 w 2314302"/>
              <a:gd name="connsiteY209" fmla="*/ 1120610 h 3603535"/>
              <a:gd name="connsiteX210" fmla="*/ 2279811 w 2314302"/>
              <a:gd name="connsiteY210" fmla="*/ 1164129 h 3603535"/>
              <a:gd name="connsiteX211" fmla="*/ 2266512 w 2314302"/>
              <a:gd name="connsiteY211" fmla="*/ 1207027 h 3603535"/>
              <a:gd name="connsiteX212" fmla="*/ 2251173 w 2314302"/>
              <a:gd name="connsiteY212" fmla="*/ 1249257 h 3603535"/>
              <a:gd name="connsiteX213" fmla="*/ 2233742 w 2314302"/>
              <a:gd name="connsiteY213" fmla="*/ 1290671 h 3603535"/>
              <a:gd name="connsiteX214" fmla="*/ 2214303 w 2314302"/>
              <a:gd name="connsiteY214" fmla="*/ 1331199 h 3603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2314302" h="3603535">
                <a:moveTo>
                  <a:pt x="2214303" y="1331199"/>
                </a:moveTo>
                <a:cubicBezTo>
                  <a:pt x="2203402" y="1352573"/>
                  <a:pt x="2191662" y="1373489"/>
                  <a:pt x="2179097" y="1393956"/>
                </a:cubicBezTo>
                <a:cubicBezTo>
                  <a:pt x="2166532" y="1414423"/>
                  <a:pt x="2153210" y="1434372"/>
                  <a:pt x="2139063" y="1453759"/>
                </a:cubicBezTo>
                <a:cubicBezTo>
                  <a:pt x="2124954" y="1473169"/>
                  <a:pt x="2110073" y="1492002"/>
                  <a:pt x="2094464" y="1510249"/>
                </a:cubicBezTo>
                <a:cubicBezTo>
                  <a:pt x="2078885" y="1528489"/>
                  <a:pt x="2062572" y="1546092"/>
                  <a:pt x="2045591" y="1563050"/>
                </a:cubicBezTo>
                <a:cubicBezTo>
                  <a:pt x="2028603" y="1580031"/>
                  <a:pt x="2010970" y="1596284"/>
                  <a:pt x="1992700" y="1611863"/>
                </a:cubicBezTo>
                <a:cubicBezTo>
                  <a:pt x="1974423" y="1627442"/>
                  <a:pt x="1955568" y="1642263"/>
                  <a:pt x="1936121" y="1656350"/>
                </a:cubicBezTo>
                <a:cubicBezTo>
                  <a:pt x="1916703" y="1670467"/>
                  <a:pt x="1896731" y="1683759"/>
                  <a:pt x="1876265" y="1696294"/>
                </a:cubicBezTo>
                <a:cubicBezTo>
                  <a:pt x="1855761" y="1708799"/>
                  <a:pt x="1834821" y="1720516"/>
                  <a:pt x="1813418" y="1731380"/>
                </a:cubicBezTo>
                <a:cubicBezTo>
                  <a:pt x="1792006" y="1742243"/>
                  <a:pt x="1770220" y="1752259"/>
                  <a:pt x="1748022" y="1761427"/>
                </a:cubicBezTo>
                <a:cubicBezTo>
                  <a:pt x="1725853" y="1770589"/>
                  <a:pt x="1703332" y="1778850"/>
                  <a:pt x="1680489" y="1786257"/>
                </a:cubicBezTo>
                <a:cubicBezTo>
                  <a:pt x="1657654" y="1793634"/>
                  <a:pt x="1634548" y="1800112"/>
                  <a:pt x="1611202" y="1805704"/>
                </a:cubicBezTo>
                <a:cubicBezTo>
                  <a:pt x="1587834" y="1811267"/>
                  <a:pt x="1564286" y="1815923"/>
                  <a:pt x="1540596" y="1819641"/>
                </a:cubicBezTo>
                <a:cubicBezTo>
                  <a:pt x="1516875" y="1823360"/>
                  <a:pt x="1493035" y="1826141"/>
                  <a:pt x="1469112" y="1827985"/>
                </a:cubicBezTo>
                <a:cubicBezTo>
                  <a:pt x="1445159" y="1829837"/>
                  <a:pt x="1421199" y="1830744"/>
                  <a:pt x="1397186" y="1830714"/>
                </a:cubicBezTo>
                <a:cubicBezTo>
                  <a:pt x="1373174" y="1830654"/>
                  <a:pt x="1349221" y="1829687"/>
                  <a:pt x="1325298" y="1827753"/>
                </a:cubicBezTo>
                <a:cubicBezTo>
                  <a:pt x="1301338" y="1825849"/>
                  <a:pt x="1277527" y="1822985"/>
                  <a:pt x="1253837" y="1819176"/>
                </a:cubicBezTo>
                <a:lnTo>
                  <a:pt x="1327082" y="1675707"/>
                </a:lnTo>
                <a:cubicBezTo>
                  <a:pt x="1342691" y="1677199"/>
                  <a:pt x="1358330" y="1678196"/>
                  <a:pt x="1373998" y="1678721"/>
                </a:cubicBezTo>
                <a:cubicBezTo>
                  <a:pt x="1389660" y="1679253"/>
                  <a:pt x="1405328" y="1679283"/>
                  <a:pt x="1420997" y="1678841"/>
                </a:cubicBezTo>
                <a:cubicBezTo>
                  <a:pt x="1436665" y="1678399"/>
                  <a:pt x="1452304" y="1677461"/>
                  <a:pt x="1467913" y="1676059"/>
                </a:cubicBezTo>
                <a:cubicBezTo>
                  <a:pt x="1483522" y="1674650"/>
                  <a:pt x="1499070" y="1672776"/>
                  <a:pt x="1514567" y="1670407"/>
                </a:cubicBezTo>
                <a:cubicBezTo>
                  <a:pt x="1530055" y="1668060"/>
                  <a:pt x="1545461" y="1665226"/>
                  <a:pt x="1560808" y="1661913"/>
                </a:cubicBezTo>
                <a:cubicBezTo>
                  <a:pt x="1576124" y="1658606"/>
                  <a:pt x="1591320" y="1654828"/>
                  <a:pt x="1606404" y="1650577"/>
                </a:cubicBezTo>
                <a:cubicBezTo>
                  <a:pt x="1621481" y="1646334"/>
                  <a:pt x="1636444" y="1641618"/>
                  <a:pt x="1651236" y="1636468"/>
                </a:cubicBezTo>
                <a:cubicBezTo>
                  <a:pt x="1666028" y="1631280"/>
                  <a:pt x="1680669" y="1625687"/>
                  <a:pt x="1695108" y="1619630"/>
                </a:cubicBezTo>
                <a:cubicBezTo>
                  <a:pt x="1709570" y="1613535"/>
                  <a:pt x="1723837" y="1607035"/>
                  <a:pt x="1737894" y="1600093"/>
                </a:cubicBezTo>
                <a:cubicBezTo>
                  <a:pt x="1751920" y="1593151"/>
                  <a:pt x="1765767" y="1585804"/>
                  <a:pt x="1779359" y="1578014"/>
                </a:cubicBezTo>
                <a:cubicBezTo>
                  <a:pt x="1792943" y="1570195"/>
                  <a:pt x="1806303" y="1561993"/>
                  <a:pt x="1819393" y="1553387"/>
                </a:cubicBezTo>
                <a:cubicBezTo>
                  <a:pt x="1832483" y="1544773"/>
                  <a:pt x="1845310" y="1535754"/>
                  <a:pt x="1857845" y="1526353"/>
                </a:cubicBezTo>
                <a:cubicBezTo>
                  <a:pt x="1870380" y="1516951"/>
                  <a:pt x="1882615" y="1507175"/>
                  <a:pt x="1894565" y="1497010"/>
                </a:cubicBezTo>
                <a:cubicBezTo>
                  <a:pt x="1906515" y="1486851"/>
                  <a:pt x="1918113" y="1476333"/>
                  <a:pt x="1929418" y="1465470"/>
                </a:cubicBezTo>
                <a:cubicBezTo>
                  <a:pt x="1940716" y="1454607"/>
                  <a:pt x="1951639" y="1443391"/>
                  <a:pt x="1962240" y="1431853"/>
                </a:cubicBezTo>
                <a:cubicBezTo>
                  <a:pt x="1972841" y="1420316"/>
                  <a:pt x="1983096" y="1408455"/>
                  <a:pt x="1992962" y="1396273"/>
                </a:cubicBezTo>
                <a:cubicBezTo>
                  <a:pt x="2002829" y="1384090"/>
                  <a:pt x="2012320" y="1371615"/>
                  <a:pt x="2021429" y="1358871"/>
                </a:cubicBezTo>
                <a:cubicBezTo>
                  <a:pt x="2030537" y="1346103"/>
                  <a:pt x="2039234" y="1333073"/>
                  <a:pt x="2047548" y="1319774"/>
                </a:cubicBezTo>
                <a:cubicBezTo>
                  <a:pt x="2055839" y="1306482"/>
                  <a:pt x="2063719" y="1292950"/>
                  <a:pt x="2071186" y="1279155"/>
                </a:cubicBezTo>
                <a:cubicBezTo>
                  <a:pt x="2078683" y="1265398"/>
                  <a:pt x="2085707" y="1251394"/>
                  <a:pt x="2092327" y="1237195"/>
                </a:cubicBezTo>
                <a:cubicBezTo>
                  <a:pt x="2098917" y="1222958"/>
                  <a:pt x="2105095" y="1208556"/>
                  <a:pt x="2110808" y="1193967"/>
                </a:cubicBezTo>
                <a:cubicBezTo>
                  <a:pt x="2116542" y="1179386"/>
                  <a:pt x="2121790" y="1164624"/>
                  <a:pt x="2126618" y="1149720"/>
                </a:cubicBezTo>
                <a:cubicBezTo>
                  <a:pt x="2131424" y="1134786"/>
                  <a:pt x="2135787" y="1119732"/>
                  <a:pt x="2139678" y="1104559"/>
                </a:cubicBezTo>
                <a:cubicBezTo>
                  <a:pt x="2143546" y="1089362"/>
                  <a:pt x="2146973" y="1074076"/>
                  <a:pt x="2149934" y="1058700"/>
                </a:cubicBezTo>
                <a:cubicBezTo>
                  <a:pt x="2152858" y="1043301"/>
                  <a:pt x="2155347" y="1027835"/>
                  <a:pt x="2157341" y="1012286"/>
                </a:cubicBezTo>
                <a:cubicBezTo>
                  <a:pt x="2159335" y="996737"/>
                  <a:pt x="2160857" y="981129"/>
                  <a:pt x="2161876" y="965490"/>
                </a:cubicBezTo>
                <a:cubicBezTo>
                  <a:pt x="2162904" y="949851"/>
                  <a:pt x="2163458" y="934183"/>
                  <a:pt x="2163548" y="918514"/>
                </a:cubicBezTo>
                <a:cubicBezTo>
                  <a:pt x="2163608" y="902845"/>
                  <a:pt x="2163196" y="887177"/>
                  <a:pt x="2162319" y="871538"/>
                </a:cubicBezTo>
                <a:cubicBezTo>
                  <a:pt x="2161412" y="855877"/>
                  <a:pt x="2160032" y="840291"/>
                  <a:pt x="2158188" y="824712"/>
                </a:cubicBezTo>
                <a:cubicBezTo>
                  <a:pt x="2156344" y="809163"/>
                  <a:pt x="2154005" y="793675"/>
                  <a:pt x="2151193" y="778238"/>
                </a:cubicBezTo>
                <a:cubicBezTo>
                  <a:pt x="2148404" y="762802"/>
                  <a:pt x="2145129" y="747493"/>
                  <a:pt x="2141380" y="732289"/>
                </a:cubicBezTo>
                <a:cubicBezTo>
                  <a:pt x="2137632" y="717063"/>
                  <a:pt x="2133411" y="701979"/>
                  <a:pt x="2128725" y="687015"/>
                </a:cubicBezTo>
                <a:cubicBezTo>
                  <a:pt x="2124039" y="672051"/>
                  <a:pt x="2118919" y="657230"/>
                  <a:pt x="2113326" y="642588"/>
                </a:cubicBezTo>
                <a:cubicBezTo>
                  <a:pt x="2107734" y="627947"/>
                  <a:pt x="2101699" y="613507"/>
                  <a:pt x="2095229" y="599218"/>
                </a:cubicBezTo>
                <a:cubicBezTo>
                  <a:pt x="2088751" y="584959"/>
                  <a:pt x="2081846" y="570902"/>
                  <a:pt x="2074492" y="557048"/>
                </a:cubicBezTo>
                <a:cubicBezTo>
                  <a:pt x="2067145" y="543201"/>
                  <a:pt x="2059378" y="529579"/>
                  <a:pt x="2051214" y="516227"/>
                </a:cubicBezTo>
                <a:cubicBezTo>
                  <a:pt x="2043042" y="502845"/>
                  <a:pt x="2034458" y="489755"/>
                  <a:pt x="2025469" y="476898"/>
                </a:cubicBezTo>
                <a:cubicBezTo>
                  <a:pt x="2016480" y="464070"/>
                  <a:pt x="2007109" y="451506"/>
                  <a:pt x="1997326" y="439233"/>
                </a:cubicBezTo>
                <a:cubicBezTo>
                  <a:pt x="1987572" y="426968"/>
                  <a:pt x="1977444" y="415018"/>
                  <a:pt x="1966955" y="403390"/>
                </a:cubicBezTo>
                <a:cubicBezTo>
                  <a:pt x="1956445" y="391732"/>
                  <a:pt x="1945612" y="380434"/>
                  <a:pt x="1934426" y="369451"/>
                </a:cubicBezTo>
                <a:cubicBezTo>
                  <a:pt x="1923233" y="358468"/>
                  <a:pt x="1911725" y="347868"/>
                  <a:pt x="1899865" y="337589"/>
                </a:cubicBezTo>
                <a:cubicBezTo>
                  <a:pt x="1888035" y="327341"/>
                  <a:pt x="1875883" y="317437"/>
                  <a:pt x="1863408" y="307924"/>
                </a:cubicBezTo>
                <a:cubicBezTo>
                  <a:pt x="1850962" y="298403"/>
                  <a:pt x="1838218" y="289264"/>
                  <a:pt x="1825218" y="280537"/>
                </a:cubicBezTo>
                <a:cubicBezTo>
                  <a:pt x="1812188" y="271811"/>
                  <a:pt x="1798918" y="263467"/>
                  <a:pt x="1785394" y="255558"/>
                </a:cubicBezTo>
                <a:cubicBezTo>
                  <a:pt x="1771862" y="247656"/>
                  <a:pt x="1758128" y="240159"/>
                  <a:pt x="1744131" y="233067"/>
                </a:cubicBezTo>
                <a:cubicBezTo>
                  <a:pt x="1730134" y="226012"/>
                  <a:pt x="1715957" y="219362"/>
                  <a:pt x="1701548" y="213185"/>
                </a:cubicBezTo>
                <a:cubicBezTo>
                  <a:pt x="1687139" y="206977"/>
                  <a:pt x="1672587" y="201235"/>
                  <a:pt x="1657826" y="195934"/>
                </a:cubicBezTo>
                <a:cubicBezTo>
                  <a:pt x="1643064" y="190634"/>
                  <a:pt x="1628160" y="185776"/>
                  <a:pt x="1613106" y="181412"/>
                </a:cubicBezTo>
                <a:cubicBezTo>
                  <a:pt x="1598082" y="177019"/>
                  <a:pt x="1582916" y="173091"/>
                  <a:pt x="1567600" y="169665"/>
                </a:cubicBezTo>
                <a:cubicBezTo>
                  <a:pt x="1552314" y="166209"/>
                  <a:pt x="1536938" y="163225"/>
                  <a:pt x="1521471" y="160736"/>
                </a:cubicBezTo>
                <a:cubicBezTo>
                  <a:pt x="1505982" y="158217"/>
                  <a:pt x="1490464" y="156193"/>
                  <a:pt x="1474855" y="154641"/>
                </a:cubicBezTo>
                <a:cubicBezTo>
                  <a:pt x="1459276" y="153089"/>
                  <a:pt x="1443638" y="152039"/>
                  <a:pt x="1427969" y="151455"/>
                </a:cubicBezTo>
                <a:cubicBezTo>
                  <a:pt x="1412300" y="150862"/>
                  <a:pt x="1396632" y="150750"/>
                  <a:pt x="1380963" y="151132"/>
                </a:cubicBezTo>
                <a:cubicBezTo>
                  <a:pt x="1365294" y="151507"/>
                  <a:pt x="1349663" y="152392"/>
                  <a:pt x="1334047" y="153704"/>
                </a:cubicBezTo>
                <a:cubicBezTo>
                  <a:pt x="1318416" y="155053"/>
                  <a:pt x="1302860" y="156868"/>
                  <a:pt x="1287371" y="159184"/>
                </a:cubicBezTo>
                <a:cubicBezTo>
                  <a:pt x="1271852" y="161471"/>
                  <a:pt x="1256446" y="164252"/>
                  <a:pt x="1241100" y="167498"/>
                </a:cubicBezTo>
                <a:cubicBezTo>
                  <a:pt x="1225753" y="170752"/>
                  <a:pt x="1210557" y="174470"/>
                  <a:pt x="1195443" y="178654"/>
                </a:cubicBezTo>
                <a:cubicBezTo>
                  <a:pt x="1180337" y="182844"/>
                  <a:pt x="1165365" y="187470"/>
                  <a:pt x="1150551" y="192598"/>
                </a:cubicBezTo>
                <a:cubicBezTo>
                  <a:pt x="1135730" y="197696"/>
                  <a:pt x="1121088" y="203259"/>
                  <a:pt x="1106597" y="209264"/>
                </a:cubicBezTo>
                <a:cubicBezTo>
                  <a:pt x="1092128" y="215261"/>
                  <a:pt x="1077838" y="221709"/>
                  <a:pt x="1063751" y="228591"/>
                </a:cubicBezTo>
                <a:cubicBezTo>
                  <a:pt x="1049695" y="235473"/>
                  <a:pt x="1035840" y="242790"/>
                  <a:pt x="1022196" y="250520"/>
                </a:cubicBezTo>
                <a:cubicBezTo>
                  <a:pt x="1008574" y="258256"/>
                  <a:pt x="995192" y="266428"/>
                  <a:pt x="982042" y="274975"/>
                </a:cubicBezTo>
                <a:cubicBezTo>
                  <a:pt x="968922" y="283529"/>
                  <a:pt x="956073" y="292488"/>
                  <a:pt x="943508" y="301859"/>
                </a:cubicBezTo>
                <a:cubicBezTo>
                  <a:pt x="930913" y="311200"/>
                  <a:pt x="918640" y="320924"/>
                  <a:pt x="906668" y="331029"/>
                </a:cubicBezTo>
                <a:cubicBezTo>
                  <a:pt x="894687" y="341158"/>
                  <a:pt x="883030" y="351616"/>
                  <a:pt x="871672" y="362449"/>
                </a:cubicBezTo>
                <a:cubicBezTo>
                  <a:pt x="860336" y="373260"/>
                  <a:pt x="849353" y="384445"/>
                  <a:pt x="838693" y="395923"/>
                </a:cubicBezTo>
                <a:cubicBezTo>
                  <a:pt x="828062" y="407431"/>
                  <a:pt x="817784" y="419261"/>
                  <a:pt x="807858" y="431384"/>
                </a:cubicBezTo>
                <a:cubicBezTo>
                  <a:pt x="797932" y="443514"/>
                  <a:pt x="788381" y="455959"/>
                  <a:pt x="779249" y="468666"/>
                </a:cubicBezTo>
                <a:cubicBezTo>
                  <a:pt x="770080" y="481404"/>
                  <a:pt x="761324" y="494381"/>
                  <a:pt x="752980" y="507643"/>
                </a:cubicBezTo>
                <a:cubicBezTo>
                  <a:pt x="744598" y="520912"/>
                  <a:pt x="736666" y="534415"/>
                  <a:pt x="729140" y="548179"/>
                </a:cubicBezTo>
                <a:cubicBezTo>
                  <a:pt x="721613" y="561913"/>
                  <a:pt x="714528" y="575880"/>
                  <a:pt x="707848" y="590079"/>
                </a:cubicBezTo>
                <a:cubicBezTo>
                  <a:pt x="701198" y="604256"/>
                  <a:pt x="694961" y="618635"/>
                  <a:pt x="689196" y="633217"/>
                </a:cubicBezTo>
                <a:cubicBezTo>
                  <a:pt x="683393" y="647776"/>
                  <a:pt x="678063" y="662508"/>
                  <a:pt x="673205" y="677412"/>
                </a:cubicBezTo>
                <a:cubicBezTo>
                  <a:pt x="668347" y="692316"/>
                  <a:pt x="663923" y="707339"/>
                  <a:pt x="659965" y="722506"/>
                </a:cubicBezTo>
                <a:cubicBezTo>
                  <a:pt x="656014" y="737680"/>
                  <a:pt x="652528" y="752936"/>
                  <a:pt x="649544" y="768342"/>
                </a:cubicBezTo>
                <a:cubicBezTo>
                  <a:pt x="646523" y="783719"/>
                  <a:pt x="643981" y="799177"/>
                  <a:pt x="641927" y="814726"/>
                </a:cubicBezTo>
                <a:cubicBezTo>
                  <a:pt x="639881" y="830252"/>
                  <a:pt x="638299" y="845831"/>
                  <a:pt x="637182" y="861470"/>
                </a:cubicBezTo>
                <a:cubicBezTo>
                  <a:pt x="636102" y="877108"/>
                  <a:pt x="635487" y="892769"/>
                  <a:pt x="635338" y="908438"/>
                </a:cubicBezTo>
                <a:cubicBezTo>
                  <a:pt x="635225" y="924107"/>
                  <a:pt x="635547" y="939775"/>
                  <a:pt x="636395" y="955444"/>
                </a:cubicBezTo>
                <a:cubicBezTo>
                  <a:pt x="637212" y="971083"/>
                  <a:pt x="638531" y="986691"/>
                  <a:pt x="640316" y="1002270"/>
                </a:cubicBezTo>
                <a:cubicBezTo>
                  <a:pt x="642107" y="1017849"/>
                  <a:pt x="644356" y="1033337"/>
                  <a:pt x="647115" y="1048774"/>
                </a:cubicBezTo>
                <a:cubicBezTo>
                  <a:pt x="649867" y="1064210"/>
                  <a:pt x="653083" y="1079549"/>
                  <a:pt x="656749" y="1094782"/>
                </a:cubicBezTo>
                <a:cubicBezTo>
                  <a:pt x="660437" y="1110009"/>
                  <a:pt x="664598" y="1125123"/>
                  <a:pt x="669224" y="1140087"/>
                </a:cubicBezTo>
                <a:cubicBezTo>
                  <a:pt x="673819" y="1155081"/>
                  <a:pt x="678917" y="1169895"/>
                  <a:pt x="684420" y="1184566"/>
                </a:cubicBezTo>
                <a:cubicBezTo>
                  <a:pt x="689953" y="1199238"/>
                  <a:pt x="695928" y="1213707"/>
                  <a:pt x="702375" y="1228026"/>
                </a:cubicBezTo>
                <a:cubicBezTo>
                  <a:pt x="708785" y="1242315"/>
                  <a:pt x="715638" y="1256402"/>
                  <a:pt x="722932" y="1270286"/>
                </a:cubicBezTo>
                <a:cubicBezTo>
                  <a:pt x="730197" y="1284163"/>
                  <a:pt x="737926" y="1297785"/>
                  <a:pt x="746038" y="1311197"/>
                </a:cubicBezTo>
                <a:cubicBezTo>
                  <a:pt x="754179" y="1324609"/>
                  <a:pt x="762703" y="1337759"/>
                  <a:pt x="771632" y="1350616"/>
                </a:cubicBezTo>
                <a:cubicBezTo>
                  <a:pt x="780561" y="1363496"/>
                  <a:pt x="789903" y="1376091"/>
                  <a:pt x="799596" y="1388393"/>
                </a:cubicBezTo>
                <a:cubicBezTo>
                  <a:pt x="809320" y="1400689"/>
                  <a:pt x="819395" y="1412699"/>
                  <a:pt x="829854" y="1424386"/>
                </a:cubicBezTo>
                <a:cubicBezTo>
                  <a:pt x="840275" y="1436067"/>
                  <a:pt x="851085" y="1447402"/>
                  <a:pt x="862241" y="1458445"/>
                </a:cubicBezTo>
                <a:cubicBezTo>
                  <a:pt x="873366" y="1469451"/>
                  <a:pt x="884851" y="1480111"/>
                  <a:pt x="896652" y="1490420"/>
                </a:cubicBezTo>
                <a:cubicBezTo>
                  <a:pt x="908452" y="1500758"/>
                  <a:pt x="920575" y="1510684"/>
                  <a:pt x="932990" y="1520265"/>
                </a:cubicBezTo>
                <a:cubicBezTo>
                  <a:pt x="945412" y="1529839"/>
                  <a:pt x="958089" y="1539007"/>
                  <a:pt x="971089" y="1547794"/>
                </a:cubicBezTo>
                <a:cubicBezTo>
                  <a:pt x="984066" y="1556573"/>
                  <a:pt x="997306" y="1564954"/>
                  <a:pt x="1010800" y="1572916"/>
                </a:cubicBezTo>
                <a:cubicBezTo>
                  <a:pt x="1024302" y="1580908"/>
                  <a:pt x="1038007" y="1588435"/>
                  <a:pt x="1051974" y="1595580"/>
                </a:cubicBezTo>
                <a:cubicBezTo>
                  <a:pt x="1074847" y="1607095"/>
                  <a:pt x="1097870" y="1617486"/>
                  <a:pt x="1121381" y="1626774"/>
                </a:cubicBezTo>
                <a:lnTo>
                  <a:pt x="1052296" y="1762245"/>
                </a:lnTo>
                <a:lnTo>
                  <a:pt x="112777" y="3603536"/>
                </a:lnTo>
                <a:lnTo>
                  <a:pt x="0" y="3490617"/>
                </a:lnTo>
                <a:lnTo>
                  <a:pt x="916976" y="1693452"/>
                </a:lnTo>
                <a:cubicBezTo>
                  <a:pt x="904584" y="1685783"/>
                  <a:pt x="892371" y="1677814"/>
                  <a:pt x="880368" y="1669560"/>
                </a:cubicBezTo>
                <a:cubicBezTo>
                  <a:pt x="868328" y="1661298"/>
                  <a:pt x="856528" y="1652751"/>
                  <a:pt x="844900" y="1643935"/>
                </a:cubicBezTo>
                <a:cubicBezTo>
                  <a:pt x="833302" y="1635089"/>
                  <a:pt x="821914" y="1625980"/>
                  <a:pt x="810729" y="1616609"/>
                </a:cubicBezTo>
                <a:cubicBezTo>
                  <a:pt x="799566" y="1607237"/>
                  <a:pt x="788620" y="1597604"/>
                  <a:pt x="777900" y="1587738"/>
                </a:cubicBezTo>
                <a:cubicBezTo>
                  <a:pt x="767179" y="1577834"/>
                  <a:pt x="756728" y="1567676"/>
                  <a:pt x="746473" y="1557278"/>
                </a:cubicBezTo>
                <a:cubicBezTo>
                  <a:pt x="736254" y="1546879"/>
                  <a:pt x="726268" y="1536249"/>
                  <a:pt x="716545" y="1525386"/>
                </a:cubicBezTo>
                <a:cubicBezTo>
                  <a:pt x="706851" y="1514522"/>
                  <a:pt x="697397" y="1503427"/>
                  <a:pt x="688199" y="1492091"/>
                </a:cubicBezTo>
                <a:cubicBezTo>
                  <a:pt x="679000" y="1480756"/>
                  <a:pt x="670101" y="1469218"/>
                  <a:pt x="661464" y="1457478"/>
                </a:cubicBezTo>
                <a:cubicBezTo>
                  <a:pt x="652821" y="1445730"/>
                  <a:pt x="644446" y="1433780"/>
                  <a:pt x="636395" y="1421628"/>
                </a:cubicBezTo>
                <a:cubicBezTo>
                  <a:pt x="628313" y="1409475"/>
                  <a:pt x="620553" y="1397150"/>
                  <a:pt x="613086" y="1384615"/>
                </a:cubicBezTo>
                <a:cubicBezTo>
                  <a:pt x="605590" y="1372110"/>
                  <a:pt x="598408" y="1359403"/>
                  <a:pt x="591555" y="1346545"/>
                </a:cubicBezTo>
                <a:cubicBezTo>
                  <a:pt x="584673" y="1333688"/>
                  <a:pt x="578113" y="1320658"/>
                  <a:pt x="571853" y="1307479"/>
                </a:cubicBezTo>
                <a:cubicBezTo>
                  <a:pt x="565608" y="1294299"/>
                  <a:pt x="559693" y="1280977"/>
                  <a:pt x="554071" y="1267535"/>
                </a:cubicBezTo>
                <a:cubicBezTo>
                  <a:pt x="548448" y="1254063"/>
                  <a:pt x="543177" y="1240471"/>
                  <a:pt x="538199" y="1226767"/>
                </a:cubicBezTo>
                <a:cubicBezTo>
                  <a:pt x="533251" y="1213032"/>
                  <a:pt x="528626" y="1199208"/>
                  <a:pt x="524322" y="1185271"/>
                </a:cubicBezTo>
                <a:cubicBezTo>
                  <a:pt x="520012" y="1171364"/>
                  <a:pt x="516031" y="1157307"/>
                  <a:pt x="512402" y="1143190"/>
                </a:cubicBezTo>
                <a:cubicBezTo>
                  <a:pt x="508766" y="1129074"/>
                  <a:pt x="505490" y="1114867"/>
                  <a:pt x="502529" y="1100578"/>
                </a:cubicBezTo>
                <a:cubicBezTo>
                  <a:pt x="499575" y="1086288"/>
                  <a:pt x="496966" y="1071939"/>
                  <a:pt x="494710" y="1057530"/>
                </a:cubicBezTo>
                <a:cubicBezTo>
                  <a:pt x="492430" y="1043151"/>
                  <a:pt x="490526" y="1028682"/>
                  <a:pt x="488944" y="1014190"/>
                </a:cubicBezTo>
                <a:cubicBezTo>
                  <a:pt x="487363" y="999691"/>
                  <a:pt x="486133" y="985169"/>
                  <a:pt x="485256" y="970610"/>
                </a:cubicBezTo>
                <a:cubicBezTo>
                  <a:pt x="484379" y="956029"/>
                  <a:pt x="483846" y="941470"/>
                  <a:pt x="483674" y="926888"/>
                </a:cubicBezTo>
                <a:cubicBezTo>
                  <a:pt x="483464" y="912306"/>
                  <a:pt x="483644" y="897725"/>
                  <a:pt x="484139" y="883136"/>
                </a:cubicBezTo>
                <a:cubicBezTo>
                  <a:pt x="484671" y="868584"/>
                  <a:pt x="485518" y="854025"/>
                  <a:pt x="486718" y="839473"/>
                </a:cubicBezTo>
                <a:cubicBezTo>
                  <a:pt x="487947" y="824952"/>
                  <a:pt x="489499" y="810453"/>
                  <a:pt x="491403" y="795984"/>
                </a:cubicBezTo>
                <a:cubicBezTo>
                  <a:pt x="493308" y="781522"/>
                  <a:pt x="495534" y="767143"/>
                  <a:pt x="498136" y="752764"/>
                </a:cubicBezTo>
                <a:cubicBezTo>
                  <a:pt x="500715" y="738414"/>
                  <a:pt x="503646" y="724148"/>
                  <a:pt x="506922" y="709918"/>
                </a:cubicBezTo>
                <a:cubicBezTo>
                  <a:pt x="510206" y="695712"/>
                  <a:pt x="513804" y="681595"/>
                  <a:pt x="517763" y="667538"/>
                </a:cubicBezTo>
                <a:cubicBezTo>
                  <a:pt x="521714" y="653511"/>
                  <a:pt x="525987" y="639574"/>
                  <a:pt x="530590" y="625720"/>
                </a:cubicBezTo>
                <a:cubicBezTo>
                  <a:pt x="535216" y="611903"/>
                  <a:pt x="540164" y="598191"/>
                  <a:pt x="545434" y="584577"/>
                </a:cubicBezTo>
                <a:cubicBezTo>
                  <a:pt x="550704" y="570992"/>
                  <a:pt x="556267" y="557520"/>
                  <a:pt x="562182" y="544191"/>
                </a:cubicBezTo>
                <a:cubicBezTo>
                  <a:pt x="568105" y="530838"/>
                  <a:pt x="574342" y="517659"/>
                  <a:pt x="580872" y="504629"/>
                </a:cubicBezTo>
                <a:cubicBezTo>
                  <a:pt x="587432" y="491599"/>
                  <a:pt x="594284" y="478742"/>
                  <a:pt x="601429" y="466035"/>
                </a:cubicBezTo>
                <a:cubicBezTo>
                  <a:pt x="608603" y="453320"/>
                  <a:pt x="616040" y="440785"/>
                  <a:pt x="623800" y="428430"/>
                </a:cubicBezTo>
                <a:cubicBezTo>
                  <a:pt x="631559" y="416097"/>
                  <a:pt x="639618" y="403915"/>
                  <a:pt x="647962" y="391972"/>
                </a:cubicBezTo>
                <a:cubicBezTo>
                  <a:pt x="656307" y="379992"/>
                  <a:pt x="664921" y="368252"/>
                  <a:pt x="673819" y="356684"/>
                </a:cubicBezTo>
                <a:cubicBezTo>
                  <a:pt x="682726" y="345146"/>
                  <a:pt x="691887" y="333811"/>
                  <a:pt x="701318" y="322678"/>
                </a:cubicBezTo>
                <a:cubicBezTo>
                  <a:pt x="710779" y="311582"/>
                  <a:pt x="720473" y="300689"/>
                  <a:pt x="730429" y="290029"/>
                </a:cubicBezTo>
                <a:cubicBezTo>
                  <a:pt x="740415" y="279398"/>
                  <a:pt x="750603" y="268970"/>
                  <a:pt x="761062" y="258811"/>
                </a:cubicBezTo>
                <a:cubicBezTo>
                  <a:pt x="771542" y="248645"/>
                  <a:pt x="782233" y="238749"/>
                  <a:pt x="793156" y="229086"/>
                </a:cubicBezTo>
                <a:cubicBezTo>
                  <a:pt x="804109" y="219452"/>
                  <a:pt x="815265" y="210051"/>
                  <a:pt x="826630" y="200942"/>
                </a:cubicBezTo>
                <a:cubicBezTo>
                  <a:pt x="838018" y="191803"/>
                  <a:pt x="849616" y="182994"/>
                  <a:pt x="861416" y="174410"/>
                </a:cubicBezTo>
                <a:cubicBezTo>
                  <a:pt x="873224" y="165856"/>
                  <a:pt x="885226" y="157572"/>
                  <a:pt x="897439" y="149580"/>
                </a:cubicBezTo>
                <a:cubicBezTo>
                  <a:pt x="909621" y="141581"/>
                  <a:pt x="922014" y="133912"/>
                  <a:pt x="934571" y="126497"/>
                </a:cubicBezTo>
                <a:cubicBezTo>
                  <a:pt x="947166" y="119090"/>
                  <a:pt x="959904" y="112006"/>
                  <a:pt x="972791" y="105213"/>
                </a:cubicBezTo>
                <a:cubicBezTo>
                  <a:pt x="985708" y="98414"/>
                  <a:pt x="998768" y="91944"/>
                  <a:pt x="1011977" y="85796"/>
                </a:cubicBezTo>
                <a:cubicBezTo>
                  <a:pt x="1025210" y="79619"/>
                  <a:pt x="1038562" y="73786"/>
                  <a:pt x="1052064" y="68253"/>
                </a:cubicBezTo>
                <a:cubicBezTo>
                  <a:pt x="1065566" y="62721"/>
                  <a:pt x="1079180" y="57533"/>
                  <a:pt x="1092915" y="52645"/>
                </a:cubicBezTo>
                <a:cubicBezTo>
                  <a:pt x="1106679" y="47779"/>
                  <a:pt x="1120534" y="43214"/>
                  <a:pt x="1134470" y="39030"/>
                </a:cubicBezTo>
                <a:cubicBezTo>
                  <a:pt x="1148445" y="34809"/>
                  <a:pt x="1162501" y="30911"/>
                  <a:pt x="1176641" y="27372"/>
                </a:cubicBezTo>
                <a:cubicBezTo>
                  <a:pt x="1190788" y="23826"/>
                  <a:pt x="1205024" y="20633"/>
                  <a:pt x="1219313" y="17769"/>
                </a:cubicBezTo>
                <a:cubicBezTo>
                  <a:pt x="1233633" y="14928"/>
                  <a:pt x="1247982" y="12409"/>
                  <a:pt x="1262421" y="10242"/>
                </a:cubicBezTo>
                <a:cubicBezTo>
                  <a:pt x="1276830" y="8045"/>
                  <a:pt x="1291292" y="6224"/>
                  <a:pt x="1305821" y="4732"/>
                </a:cubicBezTo>
                <a:cubicBezTo>
                  <a:pt x="1320313" y="3270"/>
                  <a:pt x="1334842" y="2130"/>
                  <a:pt x="1349423" y="1336"/>
                </a:cubicBezTo>
                <a:cubicBezTo>
                  <a:pt x="1363982" y="548"/>
                  <a:pt x="1378564" y="106"/>
                  <a:pt x="1393146" y="16"/>
                </a:cubicBezTo>
                <a:cubicBezTo>
                  <a:pt x="1407735" y="-66"/>
                  <a:pt x="1422286" y="166"/>
                  <a:pt x="1436868" y="781"/>
                </a:cubicBezTo>
                <a:cubicBezTo>
                  <a:pt x="1451457" y="1395"/>
                  <a:pt x="1465979" y="2333"/>
                  <a:pt x="1480508" y="3652"/>
                </a:cubicBezTo>
                <a:cubicBezTo>
                  <a:pt x="1495029" y="4942"/>
                  <a:pt x="1509529" y="6576"/>
                  <a:pt x="1523967" y="8570"/>
                </a:cubicBezTo>
                <a:cubicBezTo>
                  <a:pt x="1538429" y="10564"/>
                  <a:pt x="1552808" y="12903"/>
                  <a:pt x="1567157" y="15595"/>
                </a:cubicBezTo>
                <a:cubicBezTo>
                  <a:pt x="1581477" y="18264"/>
                  <a:pt x="1595744" y="21307"/>
                  <a:pt x="1609943" y="24651"/>
                </a:cubicBezTo>
                <a:cubicBezTo>
                  <a:pt x="1624150" y="28017"/>
                  <a:pt x="1638236" y="31736"/>
                  <a:pt x="1652263" y="35747"/>
                </a:cubicBezTo>
                <a:cubicBezTo>
                  <a:pt x="1666260" y="39787"/>
                  <a:pt x="1680167" y="44181"/>
                  <a:pt x="1693991" y="48866"/>
                </a:cubicBezTo>
                <a:cubicBezTo>
                  <a:pt x="1707785" y="53582"/>
                  <a:pt x="1721460" y="58590"/>
                  <a:pt x="1735052" y="63950"/>
                </a:cubicBezTo>
                <a:cubicBezTo>
                  <a:pt x="1748606" y="69310"/>
                  <a:pt x="1762018" y="74986"/>
                  <a:pt x="1775318" y="80991"/>
                </a:cubicBezTo>
                <a:cubicBezTo>
                  <a:pt x="1788610" y="86996"/>
                  <a:pt x="1801760" y="93293"/>
                  <a:pt x="1814767" y="99936"/>
                </a:cubicBezTo>
                <a:cubicBezTo>
                  <a:pt x="1828119" y="106735"/>
                  <a:pt x="1841269" y="113850"/>
                  <a:pt x="1854268" y="121317"/>
                </a:cubicBezTo>
                <a:cubicBezTo>
                  <a:pt x="1867268" y="128754"/>
                  <a:pt x="1880073" y="136513"/>
                  <a:pt x="1892690" y="144602"/>
                </a:cubicBezTo>
                <a:cubicBezTo>
                  <a:pt x="1905315" y="152684"/>
                  <a:pt x="1917730" y="161058"/>
                  <a:pt x="1929913" y="169755"/>
                </a:cubicBezTo>
                <a:cubicBezTo>
                  <a:pt x="1942126" y="178451"/>
                  <a:pt x="1954098" y="187410"/>
                  <a:pt x="1965876" y="196699"/>
                </a:cubicBezTo>
                <a:cubicBezTo>
                  <a:pt x="1977646" y="205980"/>
                  <a:pt x="1989154" y="215524"/>
                  <a:pt x="2000459" y="225367"/>
                </a:cubicBezTo>
                <a:cubicBezTo>
                  <a:pt x="2011765" y="235233"/>
                  <a:pt x="2022808" y="245339"/>
                  <a:pt x="2033581" y="255737"/>
                </a:cubicBezTo>
                <a:cubicBezTo>
                  <a:pt x="2044384" y="266106"/>
                  <a:pt x="2054933" y="276759"/>
                  <a:pt x="2065211" y="287660"/>
                </a:cubicBezTo>
                <a:cubicBezTo>
                  <a:pt x="2075459" y="298553"/>
                  <a:pt x="2085475" y="309708"/>
                  <a:pt x="2095199" y="321096"/>
                </a:cubicBezTo>
                <a:cubicBezTo>
                  <a:pt x="2104922" y="332491"/>
                  <a:pt x="2114376" y="344119"/>
                  <a:pt x="2123514" y="355979"/>
                </a:cubicBezTo>
                <a:cubicBezTo>
                  <a:pt x="2132683" y="367839"/>
                  <a:pt x="2141522" y="379902"/>
                  <a:pt x="2150106" y="392205"/>
                </a:cubicBezTo>
                <a:cubicBezTo>
                  <a:pt x="2158661" y="404507"/>
                  <a:pt x="2166914" y="417005"/>
                  <a:pt x="2174854" y="429689"/>
                </a:cubicBezTo>
                <a:cubicBezTo>
                  <a:pt x="2182816" y="442397"/>
                  <a:pt x="2190433" y="455284"/>
                  <a:pt x="2197750" y="468344"/>
                </a:cubicBezTo>
                <a:cubicBezTo>
                  <a:pt x="2205074" y="481434"/>
                  <a:pt x="2212076" y="494673"/>
                  <a:pt x="2218719" y="508085"/>
                </a:cubicBezTo>
                <a:cubicBezTo>
                  <a:pt x="2225398" y="521497"/>
                  <a:pt x="2231726" y="535082"/>
                  <a:pt x="2237731" y="548794"/>
                </a:cubicBezTo>
                <a:cubicBezTo>
                  <a:pt x="2243729" y="562528"/>
                  <a:pt x="2249381" y="576405"/>
                  <a:pt x="2254711" y="590402"/>
                </a:cubicBezTo>
                <a:cubicBezTo>
                  <a:pt x="2260012" y="604406"/>
                  <a:pt x="2264990" y="618515"/>
                  <a:pt x="2269616" y="632782"/>
                </a:cubicBezTo>
                <a:cubicBezTo>
                  <a:pt x="2274249" y="647041"/>
                  <a:pt x="2278522" y="661391"/>
                  <a:pt x="2282413" y="675860"/>
                </a:cubicBezTo>
                <a:cubicBezTo>
                  <a:pt x="2286341" y="690299"/>
                  <a:pt x="2289910" y="704850"/>
                  <a:pt x="2293103" y="719492"/>
                </a:cubicBezTo>
                <a:cubicBezTo>
                  <a:pt x="2296327" y="734104"/>
                  <a:pt x="2299169" y="748835"/>
                  <a:pt x="2301657" y="763597"/>
                </a:cubicBezTo>
                <a:cubicBezTo>
                  <a:pt x="2304116" y="778358"/>
                  <a:pt x="2306253" y="793202"/>
                  <a:pt x="2308015" y="808084"/>
                </a:cubicBezTo>
                <a:cubicBezTo>
                  <a:pt x="2309769" y="822958"/>
                  <a:pt x="2311149" y="837862"/>
                  <a:pt x="2312168" y="852795"/>
                </a:cubicBezTo>
                <a:cubicBezTo>
                  <a:pt x="2313195" y="867759"/>
                  <a:pt x="2313840" y="882731"/>
                  <a:pt x="2314132" y="897695"/>
                </a:cubicBezTo>
                <a:cubicBezTo>
                  <a:pt x="2314425" y="912689"/>
                  <a:pt x="2314335" y="927653"/>
                  <a:pt x="2313900" y="942617"/>
                </a:cubicBezTo>
                <a:cubicBezTo>
                  <a:pt x="2313428" y="957611"/>
                  <a:pt x="2312611" y="972545"/>
                  <a:pt x="2311441" y="987478"/>
                </a:cubicBezTo>
                <a:cubicBezTo>
                  <a:pt x="2310264" y="1002412"/>
                  <a:pt x="2308712" y="1017324"/>
                  <a:pt x="2306778" y="1032168"/>
                </a:cubicBezTo>
                <a:cubicBezTo>
                  <a:pt x="2304881" y="1047049"/>
                  <a:pt x="2302595" y="1061833"/>
                  <a:pt x="2299956" y="1076595"/>
                </a:cubicBezTo>
                <a:cubicBezTo>
                  <a:pt x="2297324" y="1091326"/>
                  <a:pt x="2294303" y="1105998"/>
                  <a:pt x="2290967" y="1120610"/>
                </a:cubicBezTo>
                <a:cubicBezTo>
                  <a:pt x="2287601" y="1135191"/>
                  <a:pt x="2283882" y="1149720"/>
                  <a:pt x="2279811" y="1164129"/>
                </a:cubicBezTo>
                <a:cubicBezTo>
                  <a:pt x="2275741" y="1178538"/>
                  <a:pt x="2271287" y="1192858"/>
                  <a:pt x="2266512" y="1207027"/>
                </a:cubicBezTo>
                <a:cubicBezTo>
                  <a:pt x="2261744" y="1221234"/>
                  <a:pt x="2256616" y="1235321"/>
                  <a:pt x="2251173" y="1249257"/>
                </a:cubicBezTo>
                <a:cubicBezTo>
                  <a:pt x="2245692" y="1263202"/>
                  <a:pt x="2239898" y="1277019"/>
                  <a:pt x="2233742" y="1290671"/>
                </a:cubicBezTo>
                <a:cubicBezTo>
                  <a:pt x="2227595" y="1304345"/>
                  <a:pt x="2221125" y="1317847"/>
                  <a:pt x="2214303" y="1331199"/>
                </a:cubicBezTo>
                <a:close/>
              </a:path>
            </a:pathLst>
          </a:custGeom>
          <a:solidFill>
            <a:srgbClr val="0F81A9">
              <a:alpha val="15000"/>
            </a:srgbClr>
          </a:solidFill>
          <a:ln w="7493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6C26BA44-1BB0-35A1-586A-E578EC6480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5977" r="25891"/>
          <a:stretch/>
        </p:blipFill>
        <p:spPr>
          <a:xfrm>
            <a:off x="10038835" y="1179594"/>
            <a:ext cx="487889" cy="52963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C7F22CC-B544-3323-84E7-2D5301CDCE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435" y="46404"/>
            <a:ext cx="1791010" cy="20132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1234201-9529-5BBE-AD3B-E753BB7B04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48040" y="349418"/>
            <a:ext cx="1369674" cy="288168"/>
          </a:xfrm>
          <a:prstGeom prst="rect">
            <a:avLst/>
          </a:prstGeom>
        </p:spPr>
      </p:pic>
      <p:pic>
        <p:nvPicPr>
          <p:cNvPr id="28" name="Picture 27" descr="A blue and black logo&#10;&#10;Description automatically generated">
            <a:extLst>
              <a:ext uri="{FF2B5EF4-FFF2-40B4-BE49-F238E27FC236}">
                <a16:creationId xmlns:a16="http://schemas.microsoft.com/office/drawing/2014/main" id="{6E8A351C-EC84-D152-3B9F-5438A825FF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4095" y="1700515"/>
            <a:ext cx="1238724" cy="438508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67395B91-4713-3E0C-EDFD-C47270D6E2B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564007" y="621376"/>
            <a:ext cx="1114030" cy="544773"/>
          </a:xfrm>
          <a:prstGeom prst="rect">
            <a:avLst/>
          </a:prstGeom>
        </p:spPr>
      </p:pic>
      <p:pic>
        <p:nvPicPr>
          <p:cNvPr id="32" name="Picture 31" descr="A close up of a logo&#10;&#10;Description automatically generated">
            <a:extLst>
              <a:ext uri="{FF2B5EF4-FFF2-40B4-BE49-F238E27FC236}">
                <a16:creationId xmlns:a16="http://schemas.microsoft.com/office/drawing/2014/main" id="{30B89DEF-BACA-7890-3B21-CF5AA43A688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455" y="278677"/>
            <a:ext cx="1476088" cy="391801"/>
          </a:xfrm>
          <a:prstGeom prst="rect">
            <a:avLst/>
          </a:prstGeom>
        </p:spPr>
      </p:pic>
      <p:pic>
        <p:nvPicPr>
          <p:cNvPr id="34" name="Picture 33" descr="Blue letters on a black background&#10;&#10;Description automatically generated">
            <a:extLst>
              <a:ext uri="{FF2B5EF4-FFF2-40B4-BE49-F238E27FC236}">
                <a16:creationId xmlns:a16="http://schemas.microsoft.com/office/drawing/2014/main" id="{9C145B56-B1AD-3168-A72A-5BE74B587A5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436" y="1163533"/>
            <a:ext cx="1273664" cy="43850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581A4B3-3F43-B838-1E77-CA0A243DFEF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603" y="754561"/>
            <a:ext cx="855625" cy="438508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A019ECE3-A7A2-8F5F-0CED-0EC94129328B}"/>
              </a:ext>
            </a:extLst>
          </p:cNvPr>
          <p:cNvSpPr txBox="1"/>
          <p:nvPr/>
        </p:nvSpPr>
        <p:spPr>
          <a:xfrm>
            <a:off x="10444023" y="149547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7B91A4B-D45F-3903-9435-40C27A4C3121}"/>
              </a:ext>
            </a:extLst>
          </p:cNvPr>
          <p:cNvSpPr txBox="1"/>
          <p:nvPr/>
        </p:nvSpPr>
        <p:spPr>
          <a:xfrm>
            <a:off x="11432718" y="43488"/>
            <a:ext cx="640252" cy="306467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72000" tIns="0" rIns="0" bIns="0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You?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31CFF70-BF00-2202-FBF4-89C5770743CC}"/>
              </a:ext>
            </a:extLst>
          </p:cNvPr>
          <p:cNvSpPr txBox="1"/>
          <p:nvPr/>
        </p:nvSpPr>
        <p:spPr>
          <a:xfrm>
            <a:off x="11777781" y="437078"/>
            <a:ext cx="309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?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40AB436-6561-8ADC-0F2E-1143BF9C20E7}"/>
              </a:ext>
            </a:extLst>
          </p:cNvPr>
          <p:cNvSpPr txBox="1"/>
          <p:nvPr/>
        </p:nvSpPr>
        <p:spPr>
          <a:xfrm>
            <a:off x="9245343" y="672422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134FE2C-FBEF-A5B7-1A06-C2862A5E10F3}"/>
              </a:ext>
            </a:extLst>
          </p:cNvPr>
          <p:cNvSpPr txBox="1"/>
          <p:nvPr/>
        </p:nvSpPr>
        <p:spPr>
          <a:xfrm>
            <a:off x="131177" y="754561"/>
            <a:ext cx="25057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Carl Wilson—</a:t>
            </a:r>
            <a:r>
              <a:rPr lang="en-GB" sz="600" dirty="0">
                <a:hlinkClick r:id="rId14"/>
              </a:rPr>
              <a:t>carl@openpreservation.org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Julie Allen—</a:t>
            </a:r>
            <a:r>
              <a:rPr lang="en-GB" sz="600" dirty="0">
                <a:hlinkClick r:id="rId15"/>
              </a:rPr>
              <a:t>julie.allen@openpreservation.org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Paul Stokes—</a:t>
            </a:r>
            <a:r>
              <a:rPr lang="en-GB" sz="600" dirty="0">
                <a:hlinkClick r:id="rId16"/>
              </a:rPr>
              <a:t>paul.stokes@jisc.ac.uk</a:t>
            </a:r>
            <a:endParaRPr lang="en-GB" sz="600" dirty="0"/>
          </a:p>
          <a:p>
            <a:r>
              <a:rPr lang="en-GB" sz="600" dirty="0"/>
              <a:t>Remco van Veenendaal—</a:t>
            </a:r>
            <a:r>
              <a:rPr lang="en-GB" sz="600" dirty="0">
                <a:hlinkClick r:id="rId17"/>
              </a:rPr>
              <a:t>Remco.van.Veenendaal@nationaalarchief.nl</a:t>
            </a:r>
            <a:r>
              <a:rPr lang="en-GB" sz="600" dirty="0"/>
              <a:t> </a:t>
            </a:r>
          </a:p>
          <a:p>
            <a:r>
              <a:rPr lang="en-GB" sz="600" dirty="0"/>
              <a:t>Yannick Grandcolas—</a:t>
            </a:r>
            <a:r>
              <a:rPr lang="en-GB" sz="600" dirty="0">
                <a:hlinkClick r:id="rId18"/>
              </a:rPr>
              <a:t>yannick.grandcolas@bnf.fr</a:t>
            </a:r>
            <a:r>
              <a:rPr lang="en-GB" sz="600" dirty="0"/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A1461AD-1457-DC51-E510-F565D7903A3D}"/>
              </a:ext>
            </a:extLst>
          </p:cNvPr>
          <p:cNvSpPr txBox="1"/>
          <p:nvPr/>
        </p:nvSpPr>
        <p:spPr>
          <a:xfrm flipH="1">
            <a:off x="10448155" y="1257558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61937BB-406A-1F73-D0C7-5904D9821BC7}"/>
              </a:ext>
            </a:extLst>
          </p:cNvPr>
          <p:cNvSpPr txBox="1"/>
          <p:nvPr/>
        </p:nvSpPr>
        <p:spPr>
          <a:xfrm flipH="1">
            <a:off x="11163742" y="516525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9CB2A50-16EC-A22F-73C5-E8FE785267E2}"/>
              </a:ext>
            </a:extLst>
          </p:cNvPr>
          <p:cNvSpPr txBox="1"/>
          <p:nvPr/>
        </p:nvSpPr>
        <p:spPr>
          <a:xfrm>
            <a:off x="10989936" y="1152800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562E996-6550-B7A3-31C7-B25A712D06B4}"/>
              </a:ext>
            </a:extLst>
          </p:cNvPr>
          <p:cNvSpPr txBox="1"/>
          <p:nvPr/>
        </p:nvSpPr>
        <p:spPr>
          <a:xfrm>
            <a:off x="10920887" y="-9181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18284B3-E727-0B31-BB6F-4CCC58F84318}"/>
              </a:ext>
            </a:extLst>
          </p:cNvPr>
          <p:cNvGrpSpPr/>
          <p:nvPr/>
        </p:nvGrpSpPr>
        <p:grpSpPr>
          <a:xfrm>
            <a:off x="99181" y="1257558"/>
            <a:ext cx="856492" cy="739657"/>
            <a:chOff x="30221" y="1432929"/>
            <a:chExt cx="856492" cy="739657"/>
          </a:xfrm>
        </p:grpSpPr>
        <p:pic>
          <p:nvPicPr>
            <p:cNvPr id="49" name="Picture 48" descr="QR code on a white background&#10;https://openpreservation.org/">
              <a:extLst>
                <a:ext uri="{FF2B5EF4-FFF2-40B4-BE49-F238E27FC236}">
                  <a16:creationId xmlns:a16="http://schemas.microsoft.com/office/drawing/2014/main" id="{251DCECD-016A-8CDF-3BD5-BFE7C0CB70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467" y="1544537"/>
              <a:ext cx="540000" cy="540000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69CE074-8754-41CA-BF15-57BF43043CF3}"/>
                </a:ext>
              </a:extLst>
            </p:cNvPr>
            <p:cNvSpPr txBox="1"/>
            <p:nvPr/>
          </p:nvSpPr>
          <p:spPr>
            <a:xfrm>
              <a:off x="228670" y="1432929"/>
              <a:ext cx="45959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Home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09066E2-4D33-0926-6F28-D04118D4078B}"/>
                </a:ext>
              </a:extLst>
            </p:cNvPr>
            <p:cNvSpPr txBox="1"/>
            <p:nvPr/>
          </p:nvSpPr>
          <p:spPr>
            <a:xfrm>
              <a:off x="30221" y="2018698"/>
              <a:ext cx="856492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https:/openpreservation/.org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6C6542F-9788-9EB6-6019-121DD497B8F1}"/>
              </a:ext>
            </a:extLst>
          </p:cNvPr>
          <p:cNvGrpSpPr/>
          <p:nvPr/>
        </p:nvGrpSpPr>
        <p:grpSpPr>
          <a:xfrm>
            <a:off x="1039550" y="1257558"/>
            <a:ext cx="1059756" cy="739657"/>
            <a:chOff x="688221" y="1432929"/>
            <a:chExt cx="1059756" cy="739657"/>
          </a:xfrm>
        </p:grpSpPr>
        <p:pic>
          <p:nvPicPr>
            <p:cNvPr id="47" name="Picture 46" descr="A QR code on a white background&#10;https://openpreservation.org/donate/">
              <a:extLst>
                <a:ext uri="{FF2B5EF4-FFF2-40B4-BE49-F238E27FC236}">
                  <a16:creationId xmlns:a16="http://schemas.microsoft.com/office/drawing/2014/main" id="{5E55FB18-0203-029E-C6EC-F3E620C86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099" y="1544537"/>
              <a:ext cx="540000" cy="540000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E10716B-536B-CD5A-B454-D216BD9F9886}"/>
                </a:ext>
              </a:extLst>
            </p:cNvPr>
            <p:cNvSpPr txBox="1"/>
            <p:nvPr/>
          </p:nvSpPr>
          <p:spPr>
            <a:xfrm>
              <a:off x="965852" y="1432929"/>
              <a:ext cx="50449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Donate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CABAA78-C703-F90B-41BD-3FE5BAEE96F7}"/>
                </a:ext>
              </a:extLst>
            </p:cNvPr>
            <p:cNvSpPr txBox="1"/>
            <p:nvPr/>
          </p:nvSpPr>
          <p:spPr>
            <a:xfrm>
              <a:off x="688221" y="2018698"/>
              <a:ext cx="105975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https://openpreservation.org/donate/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505CEF36-4D7C-929C-0C94-128D937DFDAF}"/>
              </a:ext>
            </a:extLst>
          </p:cNvPr>
          <p:cNvGrpSpPr/>
          <p:nvPr/>
        </p:nvGrpSpPr>
        <p:grpSpPr>
          <a:xfrm>
            <a:off x="86730" y="4860785"/>
            <a:ext cx="1831134" cy="1891945"/>
            <a:chOff x="85403" y="4564858"/>
            <a:chExt cx="2126777" cy="2197406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00C2A44B-DD20-1416-D191-3A8ABA5C4459}"/>
                </a:ext>
              </a:extLst>
            </p:cNvPr>
            <p:cNvGrpSpPr/>
            <p:nvPr/>
          </p:nvGrpSpPr>
          <p:grpSpPr>
            <a:xfrm>
              <a:off x="85403" y="4564858"/>
              <a:ext cx="2126777" cy="2197406"/>
              <a:chOff x="92007" y="5067301"/>
              <a:chExt cx="1598738" cy="1780321"/>
            </a:xfrm>
          </p:grpSpPr>
          <p:pic>
            <p:nvPicPr>
              <p:cNvPr id="58" name="Graphic 57">
                <a:extLst>
                  <a:ext uri="{FF2B5EF4-FFF2-40B4-BE49-F238E27FC236}">
                    <a16:creationId xmlns:a16="http://schemas.microsoft.com/office/drawing/2014/main" id="{5298A781-803F-9D01-4149-1483E720163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1">
                <a:extLs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rcRect l="20218" t="21921" r="18463" b="34996"/>
              <a:stretch/>
            </p:blipFill>
            <p:spPr>
              <a:xfrm>
                <a:off x="92007" y="6391024"/>
                <a:ext cx="529509" cy="456598"/>
              </a:xfrm>
              <a:prstGeom prst="rect">
                <a:avLst/>
              </a:prstGeom>
            </p:spPr>
          </p:pic>
          <p:sp>
            <p:nvSpPr>
              <p:cNvPr id="59" name="Speech Bubble: Rectangle with Corners Rounded 58">
                <a:extLst>
                  <a:ext uri="{FF2B5EF4-FFF2-40B4-BE49-F238E27FC236}">
                    <a16:creationId xmlns:a16="http://schemas.microsoft.com/office/drawing/2014/main" id="{1BC8F998-41C5-6F45-2A69-4711306E4659}"/>
                  </a:ext>
                </a:extLst>
              </p:cNvPr>
              <p:cNvSpPr/>
              <p:nvPr/>
            </p:nvSpPr>
            <p:spPr>
              <a:xfrm>
                <a:off x="252953" y="5067301"/>
                <a:ext cx="1437792" cy="1180122"/>
              </a:xfrm>
              <a:prstGeom prst="wedgeRoundRectCallout">
                <a:avLst>
                  <a:gd name="adj1" fmla="val -32369"/>
                  <a:gd name="adj2" fmla="val 68150"/>
                  <a:gd name="adj3" fmla="val 16667"/>
                </a:avLst>
              </a:prstGeom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89" name="Language QR">
              <a:extLst>
                <a:ext uri="{FF2B5EF4-FFF2-40B4-BE49-F238E27FC236}">
                  <a16:creationId xmlns:a16="http://schemas.microsoft.com/office/drawing/2014/main" id="{449BC991-C584-C87D-9122-BB9393721882}"/>
                </a:ext>
              </a:extLst>
            </p:cNvPr>
            <p:cNvGrpSpPr/>
            <p:nvPr/>
          </p:nvGrpSpPr>
          <p:grpSpPr>
            <a:xfrm>
              <a:off x="425694" y="4646692"/>
              <a:ext cx="1673612" cy="1310283"/>
              <a:chOff x="425694" y="4646692"/>
              <a:chExt cx="1673612" cy="1310283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30DE04DB-72F4-CA57-1D2B-F9B4A58E7836}"/>
                  </a:ext>
                </a:extLst>
              </p:cNvPr>
              <p:cNvGrpSpPr/>
              <p:nvPr/>
            </p:nvGrpSpPr>
            <p:grpSpPr>
              <a:xfrm>
                <a:off x="425694" y="4646692"/>
                <a:ext cx="529979" cy="674388"/>
                <a:chOff x="340922" y="4435512"/>
                <a:chExt cx="870095" cy="1107180"/>
              </a:xfrm>
            </p:grpSpPr>
            <p:pic>
              <p:nvPicPr>
                <p:cNvPr id="65" name="Picture 64">
                  <a:extLst>
                    <a:ext uri="{FF2B5EF4-FFF2-40B4-BE49-F238E27FC236}">
                      <a16:creationId xmlns:a16="http://schemas.microsoft.com/office/drawing/2014/main" id="{AFBF4911-3E53-42E9-0F41-3FF1FE8764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60470" y="4587100"/>
                  <a:ext cx="830997" cy="830996"/>
                </a:xfrm>
                <a:prstGeom prst="rect">
                  <a:avLst/>
                </a:prstGeom>
              </p:spPr>
            </p:pic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044C96E9-22D7-DD9D-C4B6-2EF602F4716B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https://jmp.sh/lUZfxxce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43C1408D-3F44-77C1-84AF-7CD3E3377FBA}"/>
                    </a:ext>
                  </a:extLst>
                </p:cNvPr>
                <p:cNvSpPr txBox="1"/>
                <p:nvPr/>
              </p:nvSpPr>
              <p:spPr>
                <a:xfrm>
                  <a:off x="458767" y="4435512"/>
                  <a:ext cx="601994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中文</a:t>
                  </a:r>
                  <a:endParaRPr lang="en-GB" sz="450" dirty="0"/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922F1B12-0B6E-3BCB-0697-E3F756A58CA4}"/>
                  </a:ext>
                </a:extLst>
              </p:cNvPr>
              <p:cNvGrpSpPr/>
              <p:nvPr/>
            </p:nvGrpSpPr>
            <p:grpSpPr>
              <a:xfrm>
                <a:off x="965820" y="4646692"/>
                <a:ext cx="550560" cy="672600"/>
                <a:chOff x="307133" y="4435512"/>
                <a:chExt cx="903884" cy="1104245"/>
              </a:xfrm>
            </p:grpSpPr>
            <p:pic>
              <p:nvPicPr>
                <p:cNvPr id="73" name="Picture 72">
                  <a:extLst>
                    <a:ext uri="{FF2B5EF4-FFF2-40B4-BE49-F238E27FC236}">
                      <a16:creationId xmlns:a16="http://schemas.microsoft.com/office/drawing/2014/main" id="{952B4F7A-F66F-6CC0-22D2-1F64747536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6DC9568D-3E4B-1037-36F9-66A703B9A67F}"/>
                    </a:ext>
                  </a:extLst>
                </p:cNvPr>
                <p:cNvSpPr txBox="1"/>
                <p:nvPr/>
              </p:nvSpPr>
              <p:spPr>
                <a:xfrm>
                  <a:off x="307133" y="5305006"/>
                  <a:ext cx="903884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https://jmp.sh/b2qjBCXu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7C55319A-1B1A-61A4-074F-3E49156CA502}"/>
                    </a:ext>
                  </a:extLst>
                </p:cNvPr>
                <p:cNvSpPr txBox="1"/>
                <p:nvPr/>
              </p:nvSpPr>
              <p:spPr>
                <a:xfrm>
                  <a:off x="383926" y="4435512"/>
                  <a:ext cx="78074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/>
                    <a:t>English</a:t>
                  </a: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9C58210E-1A22-0187-FD97-1E7733EC8BF5}"/>
                  </a:ext>
                </a:extLst>
              </p:cNvPr>
              <p:cNvGrpSpPr/>
              <p:nvPr/>
            </p:nvGrpSpPr>
            <p:grpSpPr>
              <a:xfrm>
                <a:off x="1513963" y="4646692"/>
                <a:ext cx="585343" cy="672600"/>
                <a:chOff x="286506" y="4435512"/>
                <a:chExt cx="960989" cy="1104245"/>
              </a:xfrm>
            </p:grpSpPr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2EE8165B-C4F8-A789-DCC6-4FAE646E7D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82E0DB8E-82F6-EBCE-5F2B-486D91843CAB}"/>
                    </a:ext>
                  </a:extLst>
                </p:cNvPr>
                <p:cNvSpPr txBox="1"/>
                <p:nvPr/>
              </p:nvSpPr>
              <p:spPr>
                <a:xfrm>
                  <a:off x="340921" y="5305006"/>
                  <a:ext cx="895061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https://jmp.sh/NLYhlFG6</a:t>
                  </a:r>
                </a:p>
              </p:txBody>
            </p: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BE894DCC-E3B7-9865-AD2D-35000DC2BE98}"/>
                    </a:ext>
                  </a:extLst>
                </p:cNvPr>
                <p:cNvSpPr txBox="1"/>
                <p:nvPr/>
              </p:nvSpPr>
              <p:spPr>
                <a:xfrm>
                  <a:off x="286506" y="4435512"/>
                  <a:ext cx="960989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Nederlands</a:t>
                  </a:r>
                  <a:endParaRPr lang="en-GB" sz="450" dirty="0"/>
                </a:p>
              </p:txBody>
            </p:sp>
          </p:grpSp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36FC53AD-106A-C5C0-2C66-836A2D9ACF53}"/>
                  </a:ext>
                </a:extLst>
              </p:cNvPr>
              <p:cNvGrpSpPr/>
              <p:nvPr/>
            </p:nvGrpSpPr>
            <p:grpSpPr>
              <a:xfrm>
                <a:off x="696817" y="5282587"/>
                <a:ext cx="529979" cy="674388"/>
                <a:chOff x="340922" y="4435512"/>
                <a:chExt cx="870095" cy="1107180"/>
              </a:xfrm>
            </p:grpSpPr>
            <p:pic>
              <p:nvPicPr>
                <p:cNvPr id="81" name="Picture 80">
                  <a:extLst>
                    <a:ext uri="{FF2B5EF4-FFF2-40B4-BE49-F238E27FC236}">
                      <a16:creationId xmlns:a16="http://schemas.microsoft.com/office/drawing/2014/main" id="{00CF26C7-7CAF-5628-09C5-2FCFD2AA7C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C6FF7A8F-6417-014A-C062-F77B08959D60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https://jmp.sh/jY4JzgcJ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409E903-4DBB-49D4-182E-39C9BDFFA982}"/>
                    </a:ext>
                  </a:extLst>
                </p:cNvPr>
                <p:cNvSpPr txBox="1"/>
                <p:nvPr/>
              </p:nvSpPr>
              <p:spPr>
                <a:xfrm>
                  <a:off x="385126" y="4435512"/>
                  <a:ext cx="77906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Français</a:t>
                  </a:r>
                  <a:endParaRPr lang="en-GB" sz="450" dirty="0"/>
                </a:p>
              </p:txBody>
            </p:sp>
          </p:grp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61C01969-4786-6583-8C47-888C50F7535D}"/>
                  </a:ext>
                </a:extLst>
              </p:cNvPr>
              <p:cNvGrpSpPr/>
              <p:nvPr/>
            </p:nvGrpSpPr>
            <p:grpSpPr>
              <a:xfrm>
                <a:off x="1271113" y="5282586"/>
                <a:ext cx="550561" cy="672600"/>
                <a:chOff x="336349" y="4435512"/>
                <a:chExt cx="903885" cy="1104245"/>
              </a:xfrm>
            </p:grpSpPr>
            <p:pic>
              <p:nvPicPr>
                <p:cNvPr id="85" name="Picture 84">
                  <a:extLst>
                    <a:ext uri="{FF2B5EF4-FFF2-40B4-BE49-F238E27FC236}">
                      <a16:creationId xmlns:a16="http://schemas.microsoft.com/office/drawing/2014/main" id="{78DB19E7-E5B6-24EE-BF06-98A9E82F73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1" y="4587100"/>
                  <a:ext cx="830994" cy="830996"/>
                </a:xfrm>
                <a:prstGeom prst="rect">
                  <a:avLst/>
                </a:prstGeom>
              </p:spPr>
            </p:pic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F81CC9D0-BDAC-9B78-9549-F88524808B00}"/>
                    </a:ext>
                  </a:extLst>
                </p:cNvPr>
                <p:cNvSpPr txBox="1"/>
                <p:nvPr/>
              </p:nvSpPr>
              <p:spPr>
                <a:xfrm>
                  <a:off x="336349" y="5305006"/>
                  <a:ext cx="903885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https://jmp.sh/8q0BdIWW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7E8BA4A9-2898-3592-B5DE-59C9B59CFA36}"/>
                    </a:ext>
                  </a:extLst>
                </p:cNvPr>
                <p:cNvSpPr txBox="1"/>
                <p:nvPr/>
              </p:nvSpPr>
              <p:spPr>
                <a:xfrm>
                  <a:off x="389727" y="4435512"/>
                  <a:ext cx="764472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Español</a:t>
                  </a:r>
                  <a:endParaRPr lang="en-GB" sz="450" dirty="0"/>
                </a:p>
              </p:txBody>
            </p:sp>
          </p:grpSp>
        </p:grpSp>
      </p:grpSp>
      <p:grpSp>
        <p:nvGrpSpPr>
          <p:cNvPr id="91" name="Hover hot">
            <a:extLst>
              <a:ext uri="{FF2B5EF4-FFF2-40B4-BE49-F238E27FC236}">
                <a16:creationId xmlns:a16="http://schemas.microsoft.com/office/drawing/2014/main" id="{31E59C19-2215-82D7-29BE-04DC701C9D9F}"/>
              </a:ext>
            </a:extLst>
          </p:cNvPr>
          <p:cNvGrpSpPr/>
          <p:nvPr/>
        </p:nvGrpSpPr>
        <p:grpSpPr>
          <a:xfrm>
            <a:off x="12323135" y="5006578"/>
            <a:ext cx="1719010" cy="1916983"/>
            <a:chOff x="10351247" y="4117788"/>
            <a:chExt cx="1300309" cy="1300309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005FD584-388B-DAC8-AE4A-5CF7058EECFC}"/>
                </a:ext>
              </a:extLst>
            </p:cNvPr>
            <p:cNvSpPr/>
            <p:nvPr/>
          </p:nvSpPr>
          <p:spPr>
            <a:xfrm>
              <a:off x="10351247" y="4117788"/>
              <a:ext cx="1300309" cy="1300309"/>
            </a:xfrm>
            <a:prstGeom prst="ellipse">
              <a:avLst/>
            </a:prstGeom>
            <a:solidFill>
              <a:schemeClr val="bg1">
                <a:lumMod val="85000"/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3" name="Graphic 92">
              <a:extLst>
                <a:ext uri="{FF2B5EF4-FFF2-40B4-BE49-F238E27FC236}">
                  <a16:creationId xmlns:a16="http://schemas.microsoft.com/office/drawing/2014/main" id="{FEAEF02F-4713-3E56-C424-E5D8DAFF51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 l="13697" t="8824" r="13041" b="28444"/>
            <a:stretch/>
          </p:blipFill>
          <p:spPr>
            <a:xfrm>
              <a:off x="10593899" y="4331764"/>
              <a:ext cx="815004" cy="872356"/>
            </a:xfrm>
            <a:prstGeom prst="rect">
              <a:avLst/>
            </a:prstGeom>
          </p:spPr>
        </p:pic>
      </p:grpSp>
      <p:pic>
        <p:nvPicPr>
          <p:cNvPr id="2" name="Graphic 1">
            <a:extLst>
              <a:ext uri="{FF2B5EF4-FFF2-40B4-BE49-F238E27FC236}">
                <a16:creationId xmlns:a16="http://schemas.microsoft.com/office/drawing/2014/main" id="{B6FFBF14-BD44-E2B7-2940-105A1EFCA404}"/>
              </a:ext>
            </a:extLst>
          </p:cNvPr>
          <p:cNvPicPr>
            <a:picLocks noChangeAspect="1"/>
          </p:cNvPicPr>
          <p:nvPr/>
        </p:nvPicPr>
        <p:blipFill rotWithShape="1"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rcRect l="26944" t="10248" r="25149" b="28269"/>
          <a:stretch/>
        </p:blipFill>
        <p:spPr>
          <a:xfrm>
            <a:off x="851506" y="6258699"/>
            <a:ext cx="337560" cy="541531"/>
          </a:xfrm>
          <a:prstGeom prst="rect">
            <a:avLst/>
          </a:prstGeom>
        </p:spPr>
      </p:pic>
      <p:sp>
        <p:nvSpPr>
          <p:cNvPr id="99" name="Hover-off">
            <a:hlinkHover r:id="" action="ppaction://hlinkshowjump?jump=firstslide"/>
            <a:extLst>
              <a:ext uri="{FF2B5EF4-FFF2-40B4-BE49-F238E27FC236}">
                <a16:creationId xmlns:a16="http://schemas.microsoft.com/office/drawing/2014/main" id="{4D063F41-02AA-797C-BB81-A4C67E0F433F}"/>
              </a:ext>
            </a:extLst>
          </p:cNvPr>
          <p:cNvSpPr/>
          <p:nvPr/>
        </p:nvSpPr>
        <p:spPr>
          <a:xfrm>
            <a:off x="0" y="-1"/>
            <a:ext cx="12171543" cy="687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Clear hot - centre">
            <a:hlinkHover r:id="rId32" action="ppaction://hlinksldjump"/>
            <a:extLst>
              <a:ext uri="{FF2B5EF4-FFF2-40B4-BE49-F238E27FC236}">
                <a16:creationId xmlns:a16="http://schemas.microsoft.com/office/drawing/2014/main" id="{E9CE2293-A71F-D158-4539-B7850F8F5710}"/>
              </a:ext>
            </a:extLst>
          </p:cNvPr>
          <p:cNvSpPr/>
          <p:nvPr/>
        </p:nvSpPr>
        <p:spPr>
          <a:xfrm>
            <a:off x="5236495" y="2702457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Clear hot - jhove">
            <a:hlinkHover r:id="rId33" action="ppaction://hlinksldjump"/>
            <a:extLst>
              <a:ext uri="{FF2B5EF4-FFF2-40B4-BE49-F238E27FC236}">
                <a16:creationId xmlns:a16="http://schemas.microsoft.com/office/drawing/2014/main" id="{5115888D-2CDF-F1A0-3B78-5D2EFBC23242}"/>
              </a:ext>
            </a:extLst>
          </p:cNvPr>
          <p:cNvSpPr/>
          <p:nvPr/>
        </p:nvSpPr>
        <p:spPr>
          <a:xfrm>
            <a:off x="5155035" y="101715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Clear hot - viper">
            <a:hlinkHover r:id="rId34" action="ppaction://hlinksldjump"/>
            <a:extLst>
              <a:ext uri="{FF2B5EF4-FFF2-40B4-BE49-F238E27FC236}">
                <a16:creationId xmlns:a16="http://schemas.microsoft.com/office/drawing/2014/main" id="{281422D8-F8D2-E428-67F0-48AA2E587EC7}"/>
              </a:ext>
            </a:extLst>
          </p:cNvPr>
          <p:cNvSpPr/>
          <p:nvPr/>
        </p:nvSpPr>
        <p:spPr>
          <a:xfrm>
            <a:off x="7766253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Clear hot - vera">
            <a:hlinkHover r:id="rId35" action="ppaction://hlinksldjump"/>
            <a:extLst>
              <a:ext uri="{FF2B5EF4-FFF2-40B4-BE49-F238E27FC236}">
                <a16:creationId xmlns:a16="http://schemas.microsoft.com/office/drawing/2014/main" id="{7A075140-3A4C-C995-C061-B51CF3B052BE}"/>
              </a:ext>
            </a:extLst>
          </p:cNvPr>
          <p:cNvSpPr/>
          <p:nvPr/>
        </p:nvSpPr>
        <p:spPr>
          <a:xfrm>
            <a:off x="6848637" y="4955162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Clear hot - jplyser">
            <a:hlinkHover r:id="rId36" action="ppaction://hlinksldjump"/>
            <a:extLst>
              <a:ext uri="{FF2B5EF4-FFF2-40B4-BE49-F238E27FC236}">
                <a16:creationId xmlns:a16="http://schemas.microsoft.com/office/drawing/2014/main" id="{328CAF41-13D3-6D8C-37B6-E213AD7D54F1}"/>
              </a:ext>
            </a:extLst>
          </p:cNvPr>
          <p:cNvSpPr/>
          <p:nvPr/>
        </p:nvSpPr>
        <p:spPr>
          <a:xfrm>
            <a:off x="3676423" y="4913898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Clear hot - fido">
            <a:hlinkHover r:id="rId37" action="ppaction://hlinksldjump"/>
            <a:extLst>
              <a:ext uri="{FF2B5EF4-FFF2-40B4-BE49-F238E27FC236}">
                <a16:creationId xmlns:a16="http://schemas.microsoft.com/office/drawing/2014/main" id="{74AB16A4-BAFA-3273-EA4E-80AC74FD2816}"/>
              </a:ext>
            </a:extLst>
          </p:cNvPr>
          <p:cNvSpPr/>
          <p:nvPr/>
        </p:nvSpPr>
        <p:spPr>
          <a:xfrm>
            <a:off x="2705325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Title 99">
            <a:extLst>
              <a:ext uri="{FF2B5EF4-FFF2-40B4-BE49-F238E27FC236}">
                <a16:creationId xmlns:a16="http://schemas.microsoft.com/office/drawing/2014/main" id="{DED9CBF1-6837-D962-C6F1-D5A817DD7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2" y="-495416"/>
            <a:ext cx="1719010" cy="455309"/>
          </a:xfrm>
        </p:spPr>
        <p:txBody>
          <a:bodyPr>
            <a:normAutofit/>
          </a:bodyPr>
          <a:lstStyle/>
          <a:p>
            <a:r>
              <a:rPr lang="en-GB" sz="1600" dirty="0"/>
              <a:t>Home - hidden</a:t>
            </a:r>
            <a:endParaRPr lang="en-GB" dirty="0"/>
          </a:p>
        </p:txBody>
      </p:sp>
      <p:sp>
        <p:nvSpPr>
          <p:cNvPr id="3" name="Clear hot - vendos">
            <a:hlinkHover r:id="rId38" action="ppaction://hlinksldjump"/>
            <a:extLst>
              <a:ext uri="{FF2B5EF4-FFF2-40B4-BE49-F238E27FC236}">
                <a16:creationId xmlns:a16="http://schemas.microsoft.com/office/drawing/2014/main" id="{9AD87794-1DFC-C4DA-B6B8-18F4C9585F4D}"/>
              </a:ext>
            </a:extLst>
          </p:cNvPr>
          <p:cNvSpPr/>
          <p:nvPr/>
        </p:nvSpPr>
        <p:spPr>
          <a:xfrm rot="2255554">
            <a:off x="8723701" y="-928093"/>
            <a:ext cx="4162425" cy="294134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4745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784BEF0A-9AE0-4E54-5D06-894248DE08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17531" y="-715081"/>
            <a:ext cx="7556938" cy="97160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8262A7-2987-3831-D80B-35A9FE08F52F}"/>
              </a:ext>
            </a:extLst>
          </p:cNvPr>
          <p:cNvSpPr txBox="1"/>
          <p:nvPr/>
        </p:nvSpPr>
        <p:spPr>
          <a:xfrm>
            <a:off x="104503" y="-378"/>
            <a:ext cx="5085806" cy="830997"/>
          </a:xfrm>
          <a:prstGeom prst="rect">
            <a:avLst/>
          </a:prstGeom>
          <a:noFill/>
          <a:effectLst>
            <a:outerShdw blurRad="50800" dist="127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2400" b="1" dirty="0"/>
              <a:t>The Open Preservation Foundation Family Tree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0388D4B-BFF1-6EE3-C47B-8A3696C390BB}"/>
              </a:ext>
            </a:extLst>
          </p:cNvPr>
          <p:cNvSpPr/>
          <p:nvPr/>
        </p:nvSpPr>
        <p:spPr>
          <a:xfrm>
            <a:off x="6248400" y="-4468942"/>
            <a:ext cx="9211390" cy="14342798"/>
          </a:xfrm>
          <a:custGeom>
            <a:avLst/>
            <a:gdLst>
              <a:gd name="connsiteX0" fmla="*/ 2214303 w 2314302"/>
              <a:gd name="connsiteY0" fmla="*/ 1331199 h 3603535"/>
              <a:gd name="connsiteX1" fmla="*/ 2179097 w 2314302"/>
              <a:gd name="connsiteY1" fmla="*/ 1393956 h 3603535"/>
              <a:gd name="connsiteX2" fmla="*/ 2139063 w 2314302"/>
              <a:gd name="connsiteY2" fmla="*/ 1453759 h 3603535"/>
              <a:gd name="connsiteX3" fmla="*/ 2094464 w 2314302"/>
              <a:gd name="connsiteY3" fmla="*/ 1510249 h 3603535"/>
              <a:gd name="connsiteX4" fmla="*/ 2045591 w 2314302"/>
              <a:gd name="connsiteY4" fmla="*/ 1563050 h 3603535"/>
              <a:gd name="connsiteX5" fmla="*/ 1992700 w 2314302"/>
              <a:gd name="connsiteY5" fmla="*/ 1611863 h 3603535"/>
              <a:gd name="connsiteX6" fmla="*/ 1936121 w 2314302"/>
              <a:gd name="connsiteY6" fmla="*/ 1656350 h 3603535"/>
              <a:gd name="connsiteX7" fmla="*/ 1876265 w 2314302"/>
              <a:gd name="connsiteY7" fmla="*/ 1696294 h 3603535"/>
              <a:gd name="connsiteX8" fmla="*/ 1813418 w 2314302"/>
              <a:gd name="connsiteY8" fmla="*/ 1731380 h 3603535"/>
              <a:gd name="connsiteX9" fmla="*/ 1748022 w 2314302"/>
              <a:gd name="connsiteY9" fmla="*/ 1761427 h 3603535"/>
              <a:gd name="connsiteX10" fmla="*/ 1680489 w 2314302"/>
              <a:gd name="connsiteY10" fmla="*/ 1786257 h 3603535"/>
              <a:gd name="connsiteX11" fmla="*/ 1611202 w 2314302"/>
              <a:gd name="connsiteY11" fmla="*/ 1805704 h 3603535"/>
              <a:gd name="connsiteX12" fmla="*/ 1540596 w 2314302"/>
              <a:gd name="connsiteY12" fmla="*/ 1819641 h 3603535"/>
              <a:gd name="connsiteX13" fmla="*/ 1469112 w 2314302"/>
              <a:gd name="connsiteY13" fmla="*/ 1827985 h 3603535"/>
              <a:gd name="connsiteX14" fmla="*/ 1397186 w 2314302"/>
              <a:gd name="connsiteY14" fmla="*/ 1830714 h 3603535"/>
              <a:gd name="connsiteX15" fmla="*/ 1325298 w 2314302"/>
              <a:gd name="connsiteY15" fmla="*/ 1827753 h 3603535"/>
              <a:gd name="connsiteX16" fmla="*/ 1253837 w 2314302"/>
              <a:gd name="connsiteY16" fmla="*/ 1819176 h 3603535"/>
              <a:gd name="connsiteX17" fmla="*/ 1327082 w 2314302"/>
              <a:gd name="connsiteY17" fmla="*/ 1675707 h 3603535"/>
              <a:gd name="connsiteX18" fmla="*/ 1373998 w 2314302"/>
              <a:gd name="connsiteY18" fmla="*/ 1678721 h 3603535"/>
              <a:gd name="connsiteX19" fmla="*/ 1420997 w 2314302"/>
              <a:gd name="connsiteY19" fmla="*/ 1678841 h 3603535"/>
              <a:gd name="connsiteX20" fmla="*/ 1467913 w 2314302"/>
              <a:gd name="connsiteY20" fmla="*/ 1676059 h 3603535"/>
              <a:gd name="connsiteX21" fmla="*/ 1514567 w 2314302"/>
              <a:gd name="connsiteY21" fmla="*/ 1670407 h 3603535"/>
              <a:gd name="connsiteX22" fmla="*/ 1560808 w 2314302"/>
              <a:gd name="connsiteY22" fmla="*/ 1661913 h 3603535"/>
              <a:gd name="connsiteX23" fmla="*/ 1606404 w 2314302"/>
              <a:gd name="connsiteY23" fmla="*/ 1650577 h 3603535"/>
              <a:gd name="connsiteX24" fmla="*/ 1651236 w 2314302"/>
              <a:gd name="connsiteY24" fmla="*/ 1636468 h 3603535"/>
              <a:gd name="connsiteX25" fmla="*/ 1695108 w 2314302"/>
              <a:gd name="connsiteY25" fmla="*/ 1619630 h 3603535"/>
              <a:gd name="connsiteX26" fmla="*/ 1737894 w 2314302"/>
              <a:gd name="connsiteY26" fmla="*/ 1600093 h 3603535"/>
              <a:gd name="connsiteX27" fmla="*/ 1779359 w 2314302"/>
              <a:gd name="connsiteY27" fmla="*/ 1578014 h 3603535"/>
              <a:gd name="connsiteX28" fmla="*/ 1819393 w 2314302"/>
              <a:gd name="connsiteY28" fmla="*/ 1553387 h 3603535"/>
              <a:gd name="connsiteX29" fmla="*/ 1857845 w 2314302"/>
              <a:gd name="connsiteY29" fmla="*/ 1526353 h 3603535"/>
              <a:gd name="connsiteX30" fmla="*/ 1894565 w 2314302"/>
              <a:gd name="connsiteY30" fmla="*/ 1497010 h 3603535"/>
              <a:gd name="connsiteX31" fmla="*/ 1929418 w 2314302"/>
              <a:gd name="connsiteY31" fmla="*/ 1465470 h 3603535"/>
              <a:gd name="connsiteX32" fmla="*/ 1962240 w 2314302"/>
              <a:gd name="connsiteY32" fmla="*/ 1431853 h 3603535"/>
              <a:gd name="connsiteX33" fmla="*/ 1992962 w 2314302"/>
              <a:gd name="connsiteY33" fmla="*/ 1396273 h 3603535"/>
              <a:gd name="connsiteX34" fmla="*/ 2021429 w 2314302"/>
              <a:gd name="connsiteY34" fmla="*/ 1358871 h 3603535"/>
              <a:gd name="connsiteX35" fmla="*/ 2047548 w 2314302"/>
              <a:gd name="connsiteY35" fmla="*/ 1319774 h 3603535"/>
              <a:gd name="connsiteX36" fmla="*/ 2071186 w 2314302"/>
              <a:gd name="connsiteY36" fmla="*/ 1279155 h 3603535"/>
              <a:gd name="connsiteX37" fmla="*/ 2092327 w 2314302"/>
              <a:gd name="connsiteY37" fmla="*/ 1237195 h 3603535"/>
              <a:gd name="connsiteX38" fmla="*/ 2110808 w 2314302"/>
              <a:gd name="connsiteY38" fmla="*/ 1193967 h 3603535"/>
              <a:gd name="connsiteX39" fmla="*/ 2126618 w 2314302"/>
              <a:gd name="connsiteY39" fmla="*/ 1149720 h 3603535"/>
              <a:gd name="connsiteX40" fmla="*/ 2139678 w 2314302"/>
              <a:gd name="connsiteY40" fmla="*/ 1104559 h 3603535"/>
              <a:gd name="connsiteX41" fmla="*/ 2149934 w 2314302"/>
              <a:gd name="connsiteY41" fmla="*/ 1058700 h 3603535"/>
              <a:gd name="connsiteX42" fmla="*/ 2157341 w 2314302"/>
              <a:gd name="connsiteY42" fmla="*/ 1012286 h 3603535"/>
              <a:gd name="connsiteX43" fmla="*/ 2161876 w 2314302"/>
              <a:gd name="connsiteY43" fmla="*/ 965490 h 3603535"/>
              <a:gd name="connsiteX44" fmla="*/ 2163548 w 2314302"/>
              <a:gd name="connsiteY44" fmla="*/ 918514 h 3603535"/>
              <a:gd name="connsiteX45" fmla="*/ 2162319 w 2314302"/>
              <a:gd name="connsiteY45" fmla="*/ 871538 h 3603535"/>
              <a:gd name="connsiteX46" fmla="*/ 2158188 w 2314302"/>
              <a:gd name="connsiteY46" fmla="*/ 824712 h 3603535"/>
              <a:gd name="connsiteX47" fmla="*/ 2151193 w 2314302"/>
              <a:gd name="connsiteY47" fmla="*/ 778238 h 3603535"/>
              <a:gd name="connsiteX48" fmla="*/ 2141380 w 2314302"/>
              <a:gd name="connsiteY48" fmla="*/ 732289 h 3603535"/>
              <a:gd name="connsiteX49" fmla="*/ 2128725 w 2314302"/>
              <a:gd name="connsiteY49" fmla="*/ 687015 h 3603535"/>
              <a:gd name="connsiteX50" fmla="*/ 2113326 w 2314302"/>
              <a:gd name="connsiteY50" fmla="*/ 642588 h 3603535"/>
              <a:gd name="connsiteX51" fmla="*/ 2095229 w 2314302"/>
              <a:gd name="connsiteY51" fmla="*/ 599218 h 3603535"/>
              <a:gd name="connsiteX52" fmla="*/ 2074492 w 2314302"/>
              <a:gd name="connsiteY52" fmla="*/ 557048 h 3603535"/>
              <a:gd name="connsiteX53" fmla="*/ 2051214 w 2314302"/>
              <a:gd name="connsiteY53" fmla="*/ 516227 h 3603535"/>
              <a:gd name="connsiteX54" fmla="*/ 2025469 w 2314302"/>
              <a:gd name="connsiteY54" fmla="*/ 476898 h 3603535"/>
              <a:gd name="connsiteX55" fmla="*/ 1997326 w 2314302"/>
              <a:gd name="connsiteY55" fmla="*/ 439233 h 3603535"/>
              <a:gd name="connsiteX56" fmla="*/ 1966955 w 2314302"/>
              <a:gd name="connsiteY56" fmla="*/ 403390 h 3603535"/>
              <a:gd name="connsiteX57" fmla="*/ 1934426 w 2314302"/>
              <a:gd name="connsiteY57" fmla="*/ 369451 h 3603535"/>
              <a:gd name="connsiteX58" fmla="*/ 1899865 w 2314302"/>
              <a:gd name="connsiteY58" fmla="*/ 337589 h 3603535"/>
              <a:gd name="connsiteX59" fmla="*/ 1863408 w 2314302"/>
              <a:gd name="connsiteY59" fmla="*/ 307924 h 3603535"/>
              <a:gd name="connsiteX60" fmla="*/ 1825218 w 2314302"/>
              <a:gd name="connsiteY60" fmla="*/ 280537 h 3603535"/>
              <a:gd name="connsiteX61" fmla="*/ 1785394 w 2314302"/>
              <a:gd name="connsiteY61" fmla="*/ 255558 h 3603535"/>
              <a:gd name="connsiteX62" fmla="*/ 1744131 w 2314302"/>
              <a:gd name="connsiteY62" fmla="*/ 233067 h 3603535"/>
              <a:gd name="connsiteX63" fmla="*/ 1701548 w 2314302"/>
              <a:gd name="connsiteY63" fmla="*/ 213185 h 3603535"/>
              <a:gd name="connsiteX64" fmla="*/ 1657826 w 2314302"/>
              <a:gd name="connsiteY64" fmla="*/ 195934 h 3603535"/>
              <a:gd name="connsiteX65" fmla="*/ 1613106 w 2314302"/>
              <a:gd name="connsiteY65" fmla="*/ 181412 h 3603535"/>
              <a:gd name="connsiteX66" fmla="*/ 1567600 w 2314302"/>
              <a:gd name="connsiteY66" fmla="*/ 169665 h 3603535"/>
              <a:gd name="connsiteX67" fmla="*/ 1521471 w 2314302"/>
              <a:gd name="connsiteY67" fmla="*/ 160736 h 3603535"/>
              <a:gd name="connsiteX68" fmla="*/ 1474855 w 2314302"/>
              <a:gd name="connsiteY68" fmla="*/ 154641 h 3603535"/>
              <a:gd name="connsiteX69" fmla="*/ 1427969 w 2314302"/>
              <a:gd name="connsiteY69" fmla="*/ 151455 h 3603535"/>
              <a:gd name="connsiteX70" fmla="*/ 1380963 w 2314302"/>
              <a:gd name="connsiteY70" fmla="*/ 151132 h 3603535"/>
              <a:gd name="connsiteX71" fmla="*/ 1334047 w 2314302"/>
              <a:gd name="connsiteY71" fmla="*/ 153704 h 3603535"/>
              <a:gd name="connsiteX72" fmla="*/ 1287371 w 2314302"/>
              <a:gd name="connsiteY72" fmla="*/ 159184 h 3603535"/>
              <a:gd name="connsiteX73" fmla="*/ 1241100 w 2314302"/>
              <a:gd name="connsiteY73" fmla="*/ 167498 h 3603535"/>
              <a:gd name="connsiteX74" fmla="*/ 1195443 w 2314302"/>
              <a:gd name="connsiteY74" fmla="*/ 178654 h 3603535"/>
              <a:gd name="connsiteX75" fmla="*/ 1150551 w 2314302"/>
              <a:gd name="connsiteY75" fmla="*/ 192598 h 3603535"/>
              <a:gd name="connsiteX76" fmla="*/ 1106597 w 2314302"/>
              <a:gd name="connsiteY76" fmla="*/ 209264 h 3603535"/>
              <a:gd name="connsiteX77" fmla="*/ 1063751 w 2314302"/>
              <a:gd name="connsiteY77" fmla="*/ 228591 h 3603535"/>
              <a:gd name="connsiteX78" fmla="*/ 1022196 w 2314302"/>
              <a:gd name="connsiteY78" fmla="*/ 250520 h 3603535"/>
              <a:gd name="connsiteX79" fmla="*/ 982042 w 2314302"/>
              <a:gd name="connsiteY79" fmla="*/ 274975 h 3603535"/>
              <a:gd name="connsiteX80" fmla="*/ 943508 w 2314302"/>
              <a:gd name="connsiteY80" fmla="*/ 301859 h 3603535"/>
              <a:gd name="connsiteX81" fmla="*/ 906668 w 2314302"/>
              <a:gd name="connsiteY81" fmla="*/ 331029 h 3603535"/>
              <a:gd name="connsiteX82" fmla="*/ 871672 w 2314302"/>
              <a:gd name="connsiteY82" fmla="*/ 362449 h 3603535"/>
              <a:gd name="connsiteX83" fmla="*/ 838693 w 2314302"/>
              <a:gd name="connsiteY83" fmla="*/ 395923 h 3603535"/>
              <a:gd name="connsiteX84" fmla="*/ 807858 w 2314302"/>
              <a:gd name="connsiteY84" fmla="*/ 431384 h 3603535"/>
              <a:gd name="connsiteX85" fmla="*/ 779249 w 2314302"/>
              <a:gd name="connsiteY85" fmla="*/ 468666 h 3603535"/>
              <a:gd name="connsiteX86" fmla="*/ 752980 w 2314302"/>
              <a:gd name="connsiteY86" fmla="*/ 507643 h 3603535"/>
              <a:gd name="connsiteX87" fmla="*/ 729140 w 2314302"/>
              <a:gd name="connsiteY87" fmla="*/ 548179 h 3603535"/>
              <a:gd name="connsiteX88" fmla="*/ 707848 w 2314302"/>
              <a:gd name="connsiteY88" fmla="*/ 590079 h 3603535"/>
              <a:gd name="connsiteX89" fmla="*/ 689196 w 2314302"/>
              <a:gd name="connsiteY89" fmla="*/ 633217 h 3603535"/>
              <a:gd name="connsiteX90" fmla="*/ 673205 w 2314302"/>
              <a:gd name="connsiteY90" fmla="*/ 677412 h 3603535"/>
              <a:gd name="connsiteX91" fmla="*/ 659965 w 2314302"/>
              <a:gd name="connsiteY91" fmla="*/ 722506 h 3603535"/>
              <a:gd name="connsiteX92" fmla="*/ 649544 w 2314302"/>
              <a:gd name="connsiteY92" fmla="*/ 768342 h 3603535"/>
              <a:gd name="connsiteX93" fmla="*/ 641927 w 2314302"/>
              <a:gd name="connsiteY93" fmla="*/ 814726 h 3603535"/>
              <a:gd name="connsiteX94" fmla="*/ 637182 w 2314302"/>
              <a:gd name="connsiteY94" fmla="*/ 861470 h 3603535"/>
              <a:gd name="connsiteX95" fmla="*/ 635338 w 2314302"/>
              <a:gd name="connsiteY95" fmla="*/ 908438 h 3603535"/>
              <a:gd name="connsiteX96" fmla="*/ 636395 w 2314302"/>
              <a:gd name="connsiteY96" fmla="*/ 955444 h 3603535"/>
              <a:gd name="connsiteX97" fmla="*/ 640316 w 2314302"/>
              <a:gd name="connsiteY97" fmla="*/ 1002270 h 3603535"/>
              <a:gd name="connsiteX98" fmla="*/ 647115 w 2314302"/>
              <a:gd name="connsiteY98" fmla="*/ 1048774 h 3603535"/>
              <a:gd name="connsiteX99" fmla="*/ 656749 w 2314302"/>
              <a:gd name="connsiteY99" fmla="*/ 1094782 h 3603535"/>
              <a:gd name="connsiteX100" fmla="*/ 669224 w 2314302"/>
              <a:gd name="connsiteY100" fmla="*/ 1140087 h 3603535"/>
              <a:gd name="connsiteX101" fmla="*/ 684420 w 2314302"/>
              <a:gd name="connsiteY101" fmla="*/ 1184566 h 3603535"/>
              <a:gd name="connsiteX102" fmla="*/ 702375 w 2314302"/>
              <a:gd name="connsiteY102" fmla="*/ 1228026 h 3603535"/>
              <a:gd name="connsiteX103" fmla="*/ 722932 w 2314302"/>
              <a:gd name="connsiteY103" fmla="*/ 1270286 h 3603535"/>
              <a:gd name="connsiteX104" fmla="*/ 746038 w 2314302"/>
              <a:gd name="connsiteY104" fmla="*/ 1311197 h 3603535"/>
              <a:gd name="connsiteX105" fmla="*/ 771632 w 2314302"/>
              <a:gd name="connsiteY105" fmla="*/ 1350616 h 3603535"/>
              <a:gd name="connsiteX106" fmla="*/ 799596 w 2314302"/>
              <a:gd name="connsiteY106" fmla="*/ 1388393 h 3603535"/>
              <a:gd name="connsiteX107" fmla="*/ 829854 w 2314302"/>
              <a:gd name="connsiteY107" fmla="*/ 1424386 h 3603535"/>
              <a:gd name="connsiteX108" fmla="*/ 862241 w 2314302"/>
              <a:gd name="connsiteY108" fmla="*/ 1458445 h 3603535"/>
              <a:gd name="connsiteX109" fmla="*/ 896652 w 2314302"/>
              <a:gd name="connsiteY109" fmla="*/ 1490420 h 3603535"/>
              <a:gd name="connsiteX110" fmla="*/ 932990 w 2314302"/>
              <a:gd name="connsiteY110" fmla="*/ 1520265 h 3603535"/>
              <a:gd name="connsiteX111" fmla="*/ 971089 w 2314302"/>
              <a:gd name="connsiteY111" fmla="*/ 1547794 h 3603535"/>
              <a:gd name="connsiteX112" fmla="*/ 1010800 w 2314302"/>
              <a:gd name="connsiteY112" fmla="*/ 1572916 h 3603535"/>
              <a:gd name="connsiteX113" fmla="*/ 1051974 w 2314302"/>
              <a:gd name="connsiteY113" fmla="*/ 1595580 h 3603535"/>
              <a:gd name="connsiteX114" fmla="*/ 1121381 w 2314302"/>
              <a:gd name="connsiteY114" fmla="*/ 1626774 h 3603535"/>
              <a:gd name="connsiteX115" fmla="*/ 1052296 w 2314302"/>
              <a:gd name="connsiteY115" fmla="*/ 1762245 h 3603535"/>
              <a:gd name="connsiteX116" fmla="*/ 112777 w 2314302"/>
              <a:gd name="connsiteY116" fmla="*/ 3603536 h 3603535"/>
              <a:gd name="connsiteX117" fmla="*/ 0 w 2314302"/>
              <a:gd name="connsiteY117" fmla="*/ 3490617 h 3603535"/>
              <a:gd name="connsiteX118" fmla="*/ 916976 w 2314302"/>
              <a:gd name="connsiteY118" fmla="*/ 1693452 h 3603535"/>
              <a:gd name="connsiteX119" fmla="*/ 880368 w 2314302"/>
              <a:gd name="connsiteY119" fmla="*/ 1669560 h 3603535"/>
              <a:gd name="connsiteX120" fmla="*/ 844900 w 2314302"/>
              <a:gd name="connsiteY120" fmla="*/ 1643935 h 3603535"/>
              <a:gd name="connsiteX121" fmla="*/ 810729 w 2314302"/>
              <a:gd name="connsiteY121" fmla="*/ 1616609 h 3603535"/>
              <a:gd name="connsiteX122" fmla="*/ 777900 w 2314302"/>
              <a:gd name="connsiteY122" fmla="*/ 1587738 h 3603535"/>
              <a:gd name="connsiteX123" fmla="*/ 746473 w 2314302"/>
              <a:gd name="connsiteY123" fmla="*/ 1557278 h 3603535"/>
              <a:gd name="connsiteX124" fmla="*/ 716545 w 2314302"/>
              <a:gd name="connsiteY124" fmla="*/ 1525386 h 3603535"/>
              <a:gd name="connsiteX125" fmla="*/ 688199 w 2314302"/>
              <a:gd name="connsiteY125" fmla="*/ 1492091 h 3603535"/>
              <a:gd name="connsiteX126" fmla="*/ 661464 w 2314302"/>
              <a:gd name="connsiteY126" fmla="*/ 1457478 h 3603535"/>
              <a:gd name="connsiteX127" fmla="*/ 636395 w 2314302"/>
              <a:gd name="connsiteY127" fmla="*/ 1421628 h 3603535"/>
              <a:gd name="connsiteX128" fmla="*/ 613086 w 2314302"/>
              <a:gd name="connsiteY128" fmla="*/ 1384615 h 3603535"/>
              <a:gd name="connsiteX129" fmla="*/ 591555 w 2314302"/>
              <a:gd name="connsiteY129" fmla="*/ 1346545 h 3603535"/>
              <a:gd name="connsiteX130" fmla="*/ 571853 w 2314302"/>
              <a:gd name="connsiteY130" fmla="*/ 1307479 h 3603535"/>
              <a:gd name="connsiteX131" fmla="*/ 554071 w 2314302"/>
              <a:gd name="connsiteY131" fmla="*/ 1267535 h 3603535"/>
              <a:gd name="connsiteX132" fmla="*/ 538199 w 2314302"/>
              <a:gd name="connsiteY132" fmla="*/ 1226767 h 3603535"/>
              <a:gd name="connsiteX133" fmla="*/ 524322 w 2314302"/>
              <a:gd name="connsiteY133" fmla="*/ 1185271 h 3603535"/>
              <a:gd name="connsiteX134" fmla="*/ 512402 w 2314302"/>
              <a:gd name="connsiteY134" fmla="*/ 1143190 h 3603535"/>
              <a:gd name="connsiteX135" fmla="*/ 502529 w 2314302"/>
              <a:gd name="connsiteY135" fmla="*/ 1100578 h 3603535"/>
              <a:gd name="connsiteX136" fmla="*/ 494710 w 2314302"/>
              <a:gd name="connsiteY136" fmla="*/ 1057530 h 3603535"/>
              <a:gd name="connsiteX137" fmla="*/ 488944 w 2314302"/>
              <a:gd name="connsiteY137" fmla="*/ 1014190 h 3603535"/>
              <a:gd name="connsiteX138" fmla="*/ 485256 w 2314302"/>
              <a:gd name="connsiteY138" fmla="*/ 970610 h 3603535"/>
              <a:gd name="connsiteX139" fmla="*/ 483674 w 2314302"/>
              <a:gd name="connsiteY139" fmla="*/ 926888 h 3603535"/>
              <a:gd name="connsiteX140" fmla="*/ 484139 w 2314302"/>
              <a:gd name="connsiteY140" fmla="*/ 883136 h 3603535"/>
              <a:gd name="connsiteX141" fmla="*/ 486718 w 2314302"/>
              <a:gd name="connsiteY141" fmla="*/ 839473 h 3603535"/>
              <a:gd name="connsiteX142" fmla="*/ 491403 w 2314302"/>
              <a:gd name="connsiteY142" fmla="*/ 795984 h 3603535"/>
              <a:gd name="connsiteX143" fmla="*/ 498136 w 2314302"/>
              <a:gd name="connsiteY143" fmla="*/ 752764 h 3603535"/>
              <a:gd name="connsiteX144" fmla="*/ 506922 w 2314302"/>
              <a:gd name="connsiteY144" fmla="*/ 709918 h 3603535"/>
              <a:gd name="connsiteX145" fmla="*/ 517763 w 2314302"/>
              <a:gd name="connsiteY145" fmla="*/ 667538 h 3603535"/>
              <a:gd name="connsiteX146" fmla="*/ 530590 w 2314302"/>
              <a:gd name="connsiteY146" fmla="*/ 625720 h 3603535"/>
              <a:gd name="connsiteX147" fmla="*/ 545434 w 2314302"/>
              <a:gd name="connsiteY147" fmla="*/ 584577 h 3603535"/>
              <a:gd name="connsiteX148" fmla="*/ 562182 w 2314302"/>
              <a:gd name="connsiteY148" fmla="*/ 544191 h 3603535"/>
              <a:gd name="connsiteX149" fmla="*/ 580872 w 2314302"/>
              <a:gd name="connsiteY149" fmla="*/ 504629 h 3603535"/>
              <a:gd name="connsiteX150" fmla="*/ 601429 w 2314302"/>
              <a:gd name="connsiteY150" fmla="*/ 466035 h 3603535"/>
              <a:gd name="connsiteX151" fmla="*/ 623800 w 2314302"/>
              <a:gd name="connsiteY151" fmla="*/ 428430 h 3603535"/>
              <a:gd name="connsiteX152" fmla="*/ 647962 w 2314302"/>
              <a:gd name="connsiteY152" fmla="*/ 391972 h 3603535"/>
              <a:gd name="connsiteX153" fmla="*/ 673819 w 2314302"/>
              <a:gd name="connsiteY153" fmla="*/ 356684 h 3603535"/>
              <a:gd name="connsiteX154" fmla="*/ 701318 w 2314302"/>
              <a:gd name="connsiteY154" fmla="*/ 322678 h 3603535"/>
              <a:gd name="connsiteX155" fmla="*/ 730429 w 2314302"/>
              <a:gd name="connsiteY155" fmla="*/ 290029 h 3603535"/>
              <a:gd name="connsiteX156" fmla="*/ 761062 w 2314302"/>
              <a:gd name="connsiteY156" fmla="*/ 258811 h 3603535"/>
              <a:gd name="connsiteX157" fmla="*/ 793156 w 2314302"/>
              <a:gd name="connsiteY157" fmla="*/ 229086 h 3603535"/>
              <a:gd name="connsiteX158" fmla="*/ 826630 w 2314302"/>
              <a:gd name="connsiteY158" fmla="*/ 200942 h 3603535"/>
              <a:gd name="connsiteX159" fmla="*/ 861416 w 2314302"/>
              <a:gd name="connsiteY159" fmla="*/ 174410 h 3603535"/>
              <a:gd name="connsiteX160" fmla="*/ 897439 w 2314302"/>
              <a:gd name="connsiteY160" fmla="*/ 149580 h 3603535"/>
              <a:gd name="connsiteX161" fmla="*/ 934571 w 2314302"/>
              <a:gd name="connsiteY161" fmla="*/ 126497 h 3603535"/>
              <a:gd name="connsiteX162" fmla="*/ 972791 w 2314302"/>
              <a:gd name="connsiteY162" fmla="*/ 105213 h 3603535"/>
              <a:gd name="connsiteX163" fmla="*/ 1011977 w 2314302"/>
              <a:gd name="connsiteY163" fmla="*/ 85796 h 3603535"/>
              <a:gd name="connsiteX164" fmla="*/ 1052064 w 2314302"/>
              <a:gd name="connsiteY164" fmla="*/ 68253 h 3603535"/>
              <a:gd name="connsiteX165" fmla="*/ 1092915 w 2314302"/>
              <a:gd name="connsiteY165" fmla="*/ 52645 h 3603535"/>
              <a:gd name="connsiteX166" fmla="*/ 1134470 w 2314302"/>
              <a:gd name="connsiteY166" fmla="*/ 39030 h 3603535"/>
              <a:gd name="connsiteX167" fmla="*/ 1176641 w 2314302"/>
              <a:gd name="connsiteY167" fmla="*/ 27372 h 3603535"/>
              <a:gd name="connsiteX168" fmla="*/ 1219313 w 2314302"/>
              <a:gd name="connsiteY168" fmla="*/ 17769 h 3603535"/>
              <a:gd name="connsiteX169" fmla="*/ 1262421 w 2314302"/>
              <a:gd name="connsiteY169" fmla="*/ 10242 h 3603535"/>
              <a:gd name="connsiteX170" fmla="*/ 1305821 w 2314302"/>
              <a:gd name="connsiteY170" fmla="*/ 4732 h 3603535"/>
              <a:gd name="connsiteX171" fmla="*/ 1349423 w 2314302"/>
              <a:gd name="connsiteY171" fmla="*/ 1336 h 3603535"/>
              <a:gd name="connsiteX172" fmla="*/ 1393146 w 2314302"/>
              <a:gd name="connsiteY172" fmla="*/ 16 h 3603535"/>
              <a:gd name="connsiteX173" fmla="*/ 1436868 w 2314302"/>
              <a:gd name="connsiteY173" fmla="*/ 781 h 3603535"/>
              <a:gd name="connsiteX174" fmla="*/ 1480508 w 2314302"/>
              <a:gd name="connsiteY174" fmla="*/ 3652 h 3603535"/>
              <a:gd name="connsiteX175" fmla="*/ 1523967 w 2314302"/>
              <a:gd name="connsiteY175" fmla="*/ 8570 h 3603535"/>
              <a:gd name="connsiteX176" fmla="*/ 1567157 w 2314302"/>
              <a:gd name="connsiteY176" fmla="*/ 15595 h 3603535"/>
              <a:gd name="connsiteX177" fmla="*/ 1609943 w 2314302"/>
              <a:gd name="connsiteY177" fmla="*/ 24651 h 3603535"/>
              <a:gd name="connsiteX178" fmla="*/ 1652263 w 2314302"/>
              <a:gd name="connsiteY178" fmla="*/ 35747 h 3603535"/>
              <a:gd name="connsiteX179" fmla="*/ 1693991 w 2314302"/>
              <a:gd name="connsiteY179" fmla="*/ 48866 h 3603535"/>
              <a:gd name="connsiteX180" fmla="*/ 1735052 w 2314302"/>
              <a:gd name="connsiteY180" fmla="*/ 63950 h 3603535"/>
              <a:gd name="connsiteX181" fmla="*/ 1775318 w 2314302"/>
              <a:gd name="connsiteY181" fmla="*/ 80991 h 3603535"/>
              <a:gd name="connsiteX182" fmla="*/ 1814767 w 2314302"/>
              <a:gd name="connsiteY182" fmla="*/ 99936 h 3603535"/>
              <a:gd name="connsiteX183" fmla="*/ 1854268 w 2314302"/>
              <a:gd name="connsiteY183" fmla="*/ 121317 h 3603535"/>
              <a:gd name="connsiteX184" fmla="*/ 1892690 w 2314302"/>
              <a:gd name="connsiteY184" fmla="*/ 144602 h 3603535"/>
              <a:gd name="connsiteX185" fmla="*/ 1929913 w 2314302"/>
              <a:gd name="connsiteY185" fmla="*/ 169755 h 3603535"/>
              <a:gd name="connsiteX186" fmla="*/ 1965876 w 2314302"/>
              <a:gd name="connsiteY186" fmla="*/ 196699 h 3603535"/>
              <a:gd name="connsiteX187" fmla="*/ 2000459 w 2314302"/>
              <a:gd name="connsiteY187" fmla="*/ 225367 h 3603535"/>
              <a:gd name="connsiteX188" fmla="*/ 2033581 w 2314302"/>
              <a:gd name="connsiteY188" fmla="*/ 255737 h 3603535"/>
              <a:gd name="connsiteX189" fmla="*/ 2065211 w 2314302"/>
              <a:gd name="connsiteY189" fmla="*/ 287660 h 3603535"/>
              <a:gd name="connsiteX190" fmla="*/ 2095199 w 2314302"/>
              <a:gd name="connsiteY190" fmla="*/ 321096 h 3603535"/>
              <a:gd name="connsiteX191" fmla="*/ 2123514 w 2314302"/>
              <a:gd name="connsiteY191" fmla="*/ 355979 h 3603535"/>
              <a:gd name="connsiteX192" fmla="*/ 2150106 w 2314302"/>
              <a:gd name="connsiteY192" fmla="*/ 392205 h 3603535"/>
              <a:gd name="connsiteX193" fmla="*/ 2174854 w 2314302"/>
              <a:gd name="connsiteY193" fmla="*/ 429689 h 3603535"/>
              <a:gd name="connsiteX194" fmla="*/ 2197750 w 2314302"/>
              <a:gd name="connsiteY194" fmla="*/ 468344 h 3603535"/>
              <a:gd name="connsiteX195" fmla="*/ 2218719 w 2314302"/>
              <a:gd name="connsiteY195" fmla="*/ 508085 h 3603535"/>
              <a:gd name="connsiteX196" fmla="*/ 2237731 w 2314302"/>
              <a:gd name="connsiteY196" fmla="*/ 548794 h 3603535"/>
              <a:gd name="connsiteX197" fmla="*/ 2254711 w 2314302"/>
              <a:gd name="connsiteY197" fmla="*/ 590402 h 3603535"/>
              <a:gd name="connsiteX198" fmla="*/ 2269616 w 2314302"/>
              <a:gd name="connsiteY198" fmla="*/ 632782 h 3603535"/>
              <a:gd name="connsiteX199" fmla="*/ 2282413 w 2314302"/>
              <a:gd name="connsiteY199" fmla="*/ 675860 h 3603535"/>
              <a:gd name="connsiteX200" fmla="*/ 2293103 w 2314302"/>
              <a:gd name="connsiteY200" fmla="*/ 719492 h 3603535"/>
              <a:gd name="connsiteX201" fmla="*/ 2301657 w 2314302"/>
              <a:gd name="connsiteY201" fmla="*/ 763597 h 3603535"/>
              <a:gd name="connsiteX202" fmla="*/ 2308015 w 2314302"/>
              <a:gd name="connsiteY202" fmla="*/ 808084 h 3603535"/>
              <a:gd name="connsiteX203" fmla="*/ 2312168 w 2314302"/>
              <a:gd name="connsiteY203" fmla="*/ 852795 h 3603535"/>
              <a:gd name="connsiteX204" fmla="*/ 2314132 w 2314302"/>
              <a:gd name="connsiteY204" fmla="*/ 897695 h 3603535"/>
              <a:gd name="connsiteX205" fmla="*/ 2313900 w 2314302"/>
              <a:gd name="connsiteY205" fmla="*/ 942617 h 3603535"/>
              <a:gd name="connsiteX206" fmla="*/ 2311441 w 2314302"/>
              <a:gd name="connsiteY206" fmla="*/ 987478 h 3603535"/>
              <a:gd name="connsiteX207" fmla="*/ 2306778 w 2314302"/>
              <a:gd name="connsiteY207" fmla="*/ 1032168 h 3603535"/>
              <a:gd name="connsiteX208" fmla="*/ 2299956 w 2314302"/>
              <a:gd name="connsiteY208" fmla="*/ 1076595 h 3603535"/>
              <a:gd name="connsiteX209" fmla="*/ 2290967 w 2314302"/>
              <a:gd name="connsiteY209" fmla="*/ 1120610 h 3603535"/>
              <a:gd name="connsiteX210" fmla="*/ 2279811 w 2314302"/>
              <a:gd name="connsiteY210" fmla="*/ 1164129 h 3603535"/>
              <a:gd name="connsiteX211" fmla="*/ 2266512 w 2314302"/>
              <a:gd name="connsiteY211" fmla="*/ 1207027 h 3603535"/>
              <a:gd name="connsiteX212" fmla="*/ 2251173 w 2314302"/>
              <a:gd name="connsiteY212" fmla="*/ 1249257 h 3603535"/>
              <a:gd name="connsiteX213" fmla="*/ 2233742 w 2314302"/>
              <a:gd name="connsiteY213" fmla="*/ 1290671 h 3603535"/>
              <a:gd name="connsiteX214" fmla="*/ 2214303 w 2314302"/>
              <a:gd name="connsiteY214" fmla="*/ 1331199 h 3603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2314302" h="3603535">
                <a:moveTo>
                  <a:pt x="2214303" y="1331199"/>
                </a:moveTo>
                <a:cubicBezTo>
                  <a:pt x="2203402" y="1352573"/>
                  <a:pt x="2191662" y="1373489"/>
                  <a:pt x="2179097" y="1393956"/>
                </a:cubicBezTo>
                <a:cubicBezTo>
                  <a:pt x="2166532" y="1414423"/>
                  <a:pt x="2153210" y="1434372"/>
                  <a:pt x="2139063" y="1453759"/>
                </a:cubicBezTo>
                <a:cubicBezTo>
                  <a:pt x="2124954" y="1473169"/>
                  <a:pt x="2110073" y="1492002"/>
                  <a:pt x="2094464" y="1510249"/>
                </a:cubicBezTo>
                <a:cubicBezTo>
                  <a:pt x="2078885" y="1528489"/>
                  <a:pt x="2062572" y="1546092"/>
                  <a:pt x="2045591" y="1563050"/>
                </a:cubicBezTo>
                <a:cubicBezTo>
                  <a:pt x="2028603" y="1580031"/>
                  <a:pt x="2010970" y="1596284"/>
                  <a:pt x="1992700" y="1611863"/>
                </a:cubicBezTo>
                <a:cubicBezTo>
                  <a:pt x="1974423" y="1627442"/>
                  <a:pt x="1955568" y="1642263"/>
                  <a:pt x="1936121" y="1656350"/>
                </a:cubicBezTo>
                <a:cubicBezTo>
                  <a:pt x="1916703" y="1670467"/>
                  <a:pt x="1896731" y="1683759"/>
                  <a:pt x="1876265" y="1696294"/>
                </a:cubicBezTo>
                <a:cubicBezTo>
                  <a:pt x="1855761" y="1708799"/>
                  <a:pt x="1834821" y="1720516"/>
                  <a:pt x="1813418" y="1731380"/>
                </a:cubicBezTo>
                <a:cubicBezTo>
                  <a:pt x="1792006" y="1742243"/>
                  <a:pt x="1770220" y="1752259"/>
                  <a:pt x="1748022" y="1761427"/>
                </a:cubicBezTo>
                <a:cubicBezTo>
                  <a:pt x="1725853" y="1770589"/>
                  <a:pt x="1703332" y="1778850"/>
                  <a:pt x="1680489" y="1786257"/>
                </a:cubicBezTo>
                <a:cubicBezTo>
                  <a:pt x="1657654" y="1793634"/>
                  <a:pt x="1634548" y="1800112"/>
                  <a:pt x="1611202" y="1805704"/>
                </a:cubicBezTo>
                <a:cubicBezTo>
                  <a:pt x="1587834" y="1811267"/>
                  <a:pt x="1564286" y="1815923"/>
                  <a:pt x="1540596" y="1819641"/>
                </a:cubicBezTo>
                <a:cubicBezTo>
                  <a:pt x="1516875" y="1823360"/>
                  <a:pt x="1493035" y="1826141"/>
                  <a:pt x="1469112" y="1827985"/>
                </a:cubicBezTo>
                <a:cubicBezTo>
                  <a:pt x="1445159" y="1829837"/>
                  <a:pt x="1421199" y="1830744"/>
                  <a:pt x="1397186" y="1830714"/>
                </a:cubicBezTo>
                <a:cubicBezTo>
                  <a:pt x="1373174" y="1830654"/>
                  <a:pt x="1349221" y="1829687"/>
                  <a:pt x="1325298" y="1827753"/>
                </a:cubicBezTo>
                <a:cubicBezTo>
                  <a:pt x="1301338" y="1825849"/>
                  <a:pt x="1277527" y="1822985"/>
                  <a:pt x="1253837" y="1819176"/>
                </a:cubicBezTo>
                <a:lnTo>
                  <a:pt x="1327082" y="1675707"/>
                </a:lnTo>
                <a:cubicBezTo>
                  <a:pt x="1342691" y="1677199"/>
                  <a:pt x="1358330" y="1678196"/>
                  <a:pt x="1373998" y="1678721"/>
                </a:cubicBezTo>
                <a:cubicBezTo>
                  <a:pt x="1389660" y="1679253"/>
                  <a:pt x="1405328" y="1679283"/>
                  <a:pt x="1420997" y="1678841"/>
                </a:cubicBezTo>
                <a:cubicBezTo>
                  <a:pt x="1436665" y="1678399"/>
                  <a:pt x="1452304" y="1677461"/>
                  <a:pt x="1467913" y="1676059"/>
                </a:cubicBezTo>
                <a:cubicBezTo>
                  <a:pt x="1483522" y="1674650"/>
                  <a:pt x="1499070" y="1672776"/>
                  <a:pt x="1514567" y="1670407"/>
                </a:cubicBezTo>
                <a:cubicBezTo>
                  <a:pt x="1530055" y="1668060"/>
                  <a:pt x="1545461" y="1665226"/>
                  <a:pt x="1560808" y="1661913"/>
                </a:cubicBezTo>
                <a:cubicBezTo>
                  <a:pt x="1576124" y="1658606"/>
                  <a:pt x="1591320" y="1654828"/>
                  <a:pt x="1606404" y="1650577"/>
                </a:cubicBezTo>
                <a:cubicBezTo>
                  <a:pt x="1621481" y="1646334"/>
                  <a:pt x="1636444" y="1641618"/>
                  <a:pt x="1651236" y="1636468"/>
                </a:cubicBezTo>
                <a:cubicBezTo>
                  <a:pt x="1666028" y="1631280"/>
                  <a:pt x="1680669" y="1625687"/>
                  <a:pt x="1695108" y="1619630"/>
                </a:cubicBezTo>
                <a:cubicBezTo>
                  <a:pt x="1709570" y="1613535"/>
                  <a:pt x="1723837" y="1607035"/>
                  <a:pt x="1737894" y="1600093"/>
                </a:cubicBezTo>
                <a:cubicBezTo>
                  <a:pt x="1751920" y="1593151"/>
                  <a:pt x="1765767" y="1585804"/>
                  <a:pt x="1779359" y="1578014"/>
                </a:cubicBezTo>
                <a:cubicBezTo>
                  <a:pt x="1792943" y="1570195"/>
                  <a:pt x="1806303" y="1561993"/>
                  <a:pt x="1819393" y="1553387"/>
                </a:cubicBezTo>
                <a:cubicBezTo>
                  <a:pt x="1832483" y="1544773"/>
                  <a:pt x="1845310" y="1535754"/>
                  <a:pt x="1857845" y="1526353"/>
                </a:cubicBezTo>
                <a:cubicBezTo>
                  <a:pt x="1870380" y="1516951"/>
                  <a:pt x="1882615" y="1507175"/>
                  <a:pt x="1894565" y="1497010"/>
                </a:cubicBezTo>
                <a:cubicBezTo>
                  <a:pt x="1906515" y="1486851"/>
                  <a:pt x="1918113" y="1476333"/>
                  <a:pt x="1929418" y="1465470"/>
                </a:cubicBezTo>
                <a:cubicBezTo>
                  <a:pt x="1940716" y="1454607"/>
                  <a:pt x="1951639" y="1443391"/>
                  <a:pt x="1962240" y="1431853"/>
                </a:cubicBezTo>
                <a:cubicBezTo>
                  <a:pt x="1972841" y="1420316"/>
                  <a:pt x="1983096" y="1408455"/>
                  <a:pt x="1992962" y="1396273"/>
                </a:cubicBezTo>
                <a:cubicBezTo>
                  <a:pt x="2002829" y="1384090"/>
                  <a:pt x="2012320" y="1371615"/>
                  <a:pt x="2021429" y="1358871"/>
                </a:cubicBezTo>
                <a:cubicBezTo>
                  <a:pt x="2030537" y="1346103"/>
                  <a:pt x="2039234" y="1333073"/>
                  <a:pt x="2047548" y="1319774"/>
                </a:cubicBezTo>
                <a:cubicBezTo>
                  <a:pt x="2055839" y="1306482"/>
                  <a:pt x="2063719" y="1292950"/>
                  <a:pt x="2071186" y="1279155"/>
                </a:cubicBezTo>
                <a:cubicBezTo>
                  <a:pt x="2078683" y="1265398"/>
                  <a:pt x="2085707" y="1251394"/>
                  <a:pt x="2092327" y="1237195"/>
                </a:cubicBezTo>
                <a:cubicBezTo>
                  <a:pt x="2098917" y="1222958"/>
                  <a:pt x="2105095" y="1208556"/>
                  <a:pt x="2110808" y="1193967"/>
                </a:cubicBezTo>
                <a:cubicBezTo>
                  <a:pt x="2116542" y="1179386"/>
                  <a:pt x="2121790" y="1164624"/>
                  <a:pt x="2126618" y="1149720"/>
                </a:cubicBezTo>
                <a:cubicBezTo>
                  <a:pt x="2131424" y="1134786"/>
                  <a:pt x="2135787" y="1119732"/>
                  <a:pt x="2139678" y="1104559"/>
                </a:cubicBezTo>
                <a:cubicBezTo>
                  <a:pt x="2143546" y="1089362"/>
                  <a:pt x="2146973" y="1074076"/>
                  <a:pt x="2149934" y="1058700"/>
                </a:cubicBezTo>
                <a:cubicBezTo>
                  <a:pt x="2152858" y="1043301"/>
                  <a:pt x="2155347" y="1027835"/>
                  <a:pt x="2157341" y="1012286"/>
                </a:cubicBezTo>
                <a:cubicBezTo>
                  <a:pt x="2159335" y="996737"/>
                  <a:pt x="2160857" y="981129"/>
                  <a:pt x="2161876" y="965490"/>
                </a:cubicBezTo>
                <a:cubicBezTo>
                  <a:pt x="2162904" y="949851"/>
                  <a:pt x="2163458" y="934183"/>
                  <a:pt x="2163548" y="918514"/>
                </a:cubicBezTo>
                <a:cubicBezTo>
                  <a:pt x="2163608" y="902845"/>
                  <a:pt x="2163196" y="887177"/>
                  <a:pt x="2162319" y="871538"/>
                </a:cubicBezTo>
                <a:cubicBezTo>
                  <a:pt x="2161412" y="855877"/>
                  <a:pt x="2160032" y="840291"/>
                  <a:pt x="2158188" y="824712"/>
                </a:cubicBezTo>
                <a:cubicBezTo>
                  <a:pt x="2156344" y="809163"/>
                  <a:pt x="2154005" y="793675"/>
                  <a:pt x="2151193" y="778238"/>
                </a:cubicBezTo>
                <a:cubicBezTo>
                  <a:pt x="2148404" y="762802"/>
                  <a:pt x="2145129" y="747493"/>
                  <a:pt x="2141380" y="732289"/>
                </a:cubicBezTo>
                <a:cubicBezTo>
                  <a:pt x="2137632" y="717063"/>
                  <a:pt x="2133411" y="701979"/>
                  <a:pt x="2128725" y="687015"/>
                </a:cubicBezTo>
                <a:cubicBezTo>
                  <a:pt x="2124039" y="672051"/>
                  <a:pt x="2118919" y="657230"/>
                  <a:pt x="2113326" y="642588"/>
                </a:cubicBezTo>
                <a:cubicBezTo>
                  <a:pt x="2107734" y="627947"/>
                  <a:pt x="2101699" y="613507"/>
                  <a:pt x="2095229" y="599218"/>
                </a:cubicBezTo>
                <a:cubicBezTo>
                  <a:pt x="2088751" y="584959"/>
                  <a:pt x="2081846" y="570902"/>
                  <a:pt x="2074492" y="557048"/>
                </a:cubicBezTo>
                <a:cubicBezTo>
                  <a:pt x="2067145" y="543201"/>
                  <a:pt x="2059378" y="529579"/>
                  <a:pt x="2051214" y="516227"/>
                </a:cubicBezTo>
                <a:cubicBezTo>
                  <a:pt x="2043042" y="502845"/>
                  <a:pt x="2034458" y="489755"/>
                  <a:pt x="2025469" y="476898"/>
                </a:cubicBezTo>
                <a:cubicBezTo>
                  <a:pt x="2016480" y="464070"/>
                  <a:pt x="2007109" y="451506"/>
                  <a:pt x="1997326" y="439233"/>
                </a:cubicBezTo>
                <a:cubicBezTo>
                  <a:pt x="1987572" y="426968"/>
                  <a:pt x="1977444" y="415018"/>
                  <a:pt x="1966955" y="403390"/>
                </a:cubicBezTo>
                <a:cubicBezTo>
                  <a:pt x="1956445" y="391732"/>
                  <a:pt x="1945612" y="380434"/>
                  <a:pt x="1934426" y="369451"/>
                </a:cubicBezTo>
                <a:cubicBezTo>
                  <a:pt x="1923233" y="358468"/>
                  <a:pt x="1911725" y="347868"/>
                  <a:pt x="1899865" y="337589"/>
                </a:cubicBezTo>
                <a:cubicBezTo>
                  <a:pt x="1888035" y="327341"/>
                  <a:pt x="1875883" y="317437"/>
                  <a:pt x="1863408" y="307924"/>
                </a:cubicBezTo>
                <a:cubicBezTo>
                  <a:pt x="1850962" y="298403"/>
                  <a:pt x="1838218" y="289264"/>
                  <a:pt x="1825218" y="280537"/>
                </a:cubicBezTo>
                <a:cubicBezTo>
                  <a:pt x="1812188" y="271811"/>
                  <a:pt x="1798918" y="263467"/>
                  <a:pt x="1785394" y="255558"/>
                </a:cubicBezTo>
                <a:cubicBezTo>
                  <a:pt x="1771862" y="247656"/>
                  <a:pt x="1758128" y="240159"/>
                  <a:pt x="1744131" y="233067"/>
                </a:cubicBezTo>
                <a:cubicBezTo>
                  <a:pt x="1730134" y="226012"/>
                  <a:pt x="1715957" y="219362"/>
                  <a:pt x="1701548" y="213185"/>
                </a:cubicBezTo>
                <a:cubicBezTo>
                  <a:pt x="1687139" y="206977"/>
                  <a:pt x="1672587" y="201235"/>
                  <a:pt x="1657826" y="195934"/>
                </a:cubicBezTo>
                <a:cubicBezTo>
                  <a:pt x="1643064" y="190634"/>
                  <a:pt x="1628160" y="185776"/>
                  <a:pt x="1613106" y="181412"/>
                </a:cubicBezTo>
                <a:cubicBezTo>
                  <a:pt x="1598082" y="177019"/>
                  <a:pt x="1582916" y="173091"/>
                  <a:pt x="1567600" y="169665"/>
                </a:cubicBezTo>
                <a:cubicBezTo>
                  <a:pt x="1552314" y="166209"/>
                  <a:pt x="1536938" y="163225"/>
                  <a:pt x="1521471" y="160736"/>
                </a:cubicBezTo>
                <a:cubicBezTo>
                  <a:pt x="1505982" y="158217"/>
                  <a:pt x="1490464" y="156193"/>
                  <a:pt x="1474855" y="154641"/>
                </a:cubicBezTo>
                <a:cubicBezTo>
                  <a:pt x="1459276" y="153089"/>
                  <a:pt x="1443638" y="152039"/>
                  <a:pt x="1427969" y="151455"/>
                </a:cubicBezTo>
                <a:cubicBezTo>
                  <a:pt x="1412300" y="150862"/>
                  <a:pt x="1396632" y="150750"/>
                  <a:pt x="1380963" y="151132"/>
                </a:cubicBezTo>
                <a:cubicBezTo>
                  <a:pt x="1365294" y="151507"/>
                  <a:pt x="1349663" y="152392"/>
                  <a:pt x="1334047" y="153704"/>
                </a:cubicBezTo>
                <a:cubicBezTo>
                  <a:pt x="1318416" y="155053"/>
                  <a:pt x="1302860" y="156868"/>
                  <a:pt x="1287371" y="159184"/>
                </a:cubicBezTo>
                <a:cubicBezTo>
                  <a:pt x="1271852" y="161471"/>
                  <a:pt x="1256446" y="164252"/>
                  <a:pt x="1241100" y="167498"/>
                </a:cubicBezTo>
                <a:cubicBezTo>
                  <a:pt x="1225753" y="170752"/>
                  <a:pt x="1210557" y="174470"/>
                  <a:pt x="1195443" y="178654"/>
                </a:cubicBezTo>
                <a:cubicBezTo>
                  <a:pt x="1180337" y="182844"/>
                  <a:pt x="1165365" y="187470"/>
                  <a:pt x="1150551" y="192598"/>
                </a:cubicBezTo>
                <a:cubicBezTo>
                  <a:pt x="1135730" y="197696"/>
                  <a:pt x="1121088" y="203259"/>
                  <a:pt x="1106597" y="209264"/>
                </a:cubicBezTo>
                <a:cubicBezTo>
                  <a:pt x="1092128" y="215261"/>
                  <a:pt x="1077838" y="221709"/>
                  <a:pt x="1063751" y="228591"/>
                </a:cubicBezTo>
                <a:cubicBezTo>
                  <a:pt x="1049695" y="235473"/>
                  <a:pt x="1035840" y="242790"/>
                  <a:pt x="1022196" y="250520"/>
                </a:cubicBezTo>
                <a:cubicBezTo>
                  <a:pt x="1008574" y="258256"/>
                  <a:pt x="995192" y="266428"/>
                  <a:pt x="982042" y="274975"/>
                </a:cubicBezTo>
                <a:cubicBezTo>
                  <a:pt x="968922" y="283529"/>
                  <a:pt x="956073" y="292488"/>
                  <a:pt x="943508" y="301859"/>
                </a:cubicBezTo>
                <a:cubicBezTo>
                  <a:pt x="930913" y="311200"/>
                  <a:pt x="918640" y="320924"/>
                  <a:pt x="906668" y="331029"/>
                </a:cubicBezTo>
                <a:cubicBezTo>
                  <a:pt x="894687" y="341158"/>
                  <a:pt x="883030" y="351616"/>
                  <a:pt x="871672" y="362449"/>
                </a:cubicBezTo>
                <a:cubicBezTo>
                  <a:pt x="860336" y="373260"/>
                  <a:pt x="849353" y="384445"/>
                  <a:pt x="838693" y="395923"/>
                </a:cubicBezTo>
                <a:cubicBezTo>
                  <a:pt x="828062" y="407431"/>
                  <a:pt x="817784" y="419261"/>
                  <a:pt x="807858" y="431384"/>
                </a:cubicBezTo>
                <a:cubicBezTo>
                  <a:pt x="797932" y="443514"/>
                  <a:pt x="788381" y="455959"/>
                  <a:pt x="779249" y="468666"/>
                </a:cubicBezTo>
                <a:cubicBezTo>
                  <a:pt x="770080" y="481404"/>
                  <a:pt x="761324" y="494381"/>
                  <a:pt x="752980" y="507643"/>
                </a:cubicBezTo>
                <a:cubicBezTo>
                  <a:pt x="744598" y="520912"/>
                  <a:pt x="736666" y="534415"/>
                  <a:pt x="729140" y="548179"/>
                </a:cubicBezTo>
                <a:cubicBezTo>
                  <a:pt x="721613" y="561913"/>
                  <a:pt x="714528" y="575880"/>
                  <a:pt x="707848" y="590079"/>
                </a:cubicBezTo>
                <a:cubicBezTo>
                  <a:pt x="701198" y="604256"/>
                  <a:pt x="694961" y="618635"/>
                  <a:pt x="689196" y="633217"/>
                </a:cubicBezTo>
                <a:cubicBezTo>
                  <a:pt x="683393" y="647776"/>
                  <a:pt x="678063" y="662508"/>
                  <a:pt x="673205" y="677412"/>
                </a:cubicBezTo>
                <a:cubicBezTo>
                  <a:pt x="668347" y="692316"/>
                  <a:pt x="663923" y="707339"/>
                  <a:pt x="659965" y="722506"/>
                </a:cubicBezTo>
                <a:cubicBezTo>
                  <a:pt x="656014" y="737680"/>
                  <a:pt x="652528" y="752936"/>
                  <a:pt x="649544" y="768342"/>
                </a:cubicBezTo>
                <a:cubicBezTo>
                  <a:pt x="646523" y="783719"/>
                  <a:pt x="643981" y="799177"/>
                  <a:pt x="641927" y="814726"/>
                </a:cubicBezTo>
                <a:cubicBezTo>
                  <a:pt x="639881" y="830252"/>
                  <a:pt x="638299" y="845831"/>
                  <a:pt x="637182" y="861470"/>
                </a:cubicBezTo>
                <a:cubicBezTo>
                  <a:pt x="636102" y="877108"/>
                  <a:pt x="635487" y="892769"/>
                  <a:pt x="635338" y="908438"/>
                </a:cubicBezTo>
                <a:cubicBezTo>
                  <a:pt x="635225" y="924107"/>
                  <a:pt x="635547" y="939775"/>
                  <a:pt x="636395" y="955444"/>
                </a:cubicBezTo>
                <a:cubicBezTo>
                  <a:pt x="637212" y="971083"/>
                  <a:pt x="638531" y="986691"/>
                  <a:pt x="640316" y="1002270"/>
                </a:cubicBezTo>
                <a:cubicBezTo>
                  <a:pt x="642107" y="1017849"/>
                  <a:pt x="644356" y="1033337"/>
                  <a:pt x="647115" y="1048774"/>
                </a:cubicBezTo>
                <a:cubicBezTo>
                  <a:pt x="649867" y="1064210"/>
                  <a:pt x="653083" y="1079549"/>
                  <a:pt x="656749" y="1094782"/>
                </a:cubicBezTo>
                <a:cubicBezTo>
                  <a:pt x="660437" y="1110009"/>
                  <a:pt x="664598" y="1125123"/>
                  <a:pt x="669224" y="1140087"/>
                </a:cubicBezTo>
                <a:cubicBezTo>
                  <a:pt x="673819" y="1155081"/>
                  <a:pt x="678917" y="1169895"/>
                  <a:pt x="684420" y="1184566"/>
                </a:cubicBezTo>
                <a:cubicBezTo>
                  <a:pt x="689953" y="1199238"/>
                  <a:pt x="695928" y="1213707"/>
                  <a:pt x="702375" y="1228026"/>
                </a:cubicBezTo>
                <a:cubicBezTo>
                  <a:pt x="708785" y="1242315"/>
                  <a:pt x="715638" y="1256402"/>
                  <a:pt x="722932" y="1270286"/>
                </a:cubicBezTo>
                <a:cubicBezTo>
                  <a:pt x="730197" y="1284163"/>
                  <a:pt x="737926" y="1297785"/>
                  <a:pt x="746038" y="1311197"/>
                </a:cubicBezTo>
                <a:cubicBezTo>
                  <a:pt x="754179" y="1324609"/>
                  <a:pt x="762703" y="1337759"/>
                  <a:pt x="771632" y="1350616"/>
                </a:cubicBezTo>
                <a:cubicBezTo>
                  <a:pt x="780561" y="1363496"/>
                  <a:pt x="789903" y="1376091"/>
                  <a:pt x="799596" y="1388393"/>
                </a:cubicBezTo>
                <a:cubicBezTo>
                  <a:pt x="809320" y="1400689"/>
                  <a:pt x="819395" y="1412699"/>
                  <a:pt x="829854" y="1424386"/>
                </a:cubicBezTo>
                <a:cubicBezTo>
                  <a:pt x="840275" y="1436067"/>
                  <a:pt x="851085" y="1447402"/>
                  <a:pt x="862241" y="1458445"/>
                </a:cubicBezTo>
                <a:cubicBezTo>
                  <a:pt x="873366" y="1469451"/>
                  <a:pt x="884851" y="1480111"/>
                  <a:pt x="896652" y="1490420"/>
                </a:cubicBezTo>
                <a:cubicBezTo>
                  <a:pt x="908452" y="1500758"/>
                  <a:pt x="920575" y="1510684"/>
                  <a:pt x="932990" y="1520265"/>
                </a:cubicBezTo>
                <a:cubicBezTo>
                  <a:pt x="945412" y="1529839"/>
                  <a:pt x="958089" y="1539007"/>
                  <a:pt x="971089" y="1547794"/>
                </a:cubicBezTo>
                <a:cubicBezTo>
                  <a:pt x="984066" y="1556573"/>
                  <a:pt x="997306" y="1564954"/>
                  <a:pt x="1010800" y="1572916"/>
                </a:cubicBezTo>
                <a:cubicBezTo>
                  <a:pt x="1024302" y="1580908"/>
                  <a:pt x="1038007" y="1588435"/>
                  <a:pt x="1051974" y="1595580"/>
                </a:cubicBezTo>
                <a:cubicBezTo>
                  <a:pt x="1074847" y="1607095"/>
                  <a:pt x="1097870" y="1617486"/>
                  <a:pt x="1121381" y="1626774"/>
                </a:cubicBezTo>
                <a:lnTo>
                  <a:pt x="1052296" y="1762245"/>
                </a:lnTo>
                <a:lnTo>
                  <a:pt x="112777" y="3603536"/>
                </a:lnTo>
                <a:lnTo>
                  <a:pt x="0" y="3490617"/>
                </a:lnTo>
                <a:lnTo>
                  <a:pt x="916976" y="1693452"/>
                </a:lnTo>
                <a:cubicBezTo>
                  <a:pt x="904584" y="1685783"/>
                  <a:pt x="892371" y="1677814"/>
                  <a:pt x="880368" y="1669560"/>
                </a:cubicBezTo>
                <a:cubicBezTo>
                  <a:pt x="868328" y="1661298"/>
                  <a:pt x="856528" y="1652751"/>
                  <a:pt x="844900" y="1643935"/>
                </a:cubicBezTo>
                <a:cubicBezTo>
                  <a:pt x="833302" y="1635089"/>
                  <a:pt x="821914" y="1625980"/>
                  <a:pt x="810729" y="1616609"/>
                </a:cubicBezTo>
                <a:cubicBezTo>
                  <a:pt x="799566" y="1607237"/>
                  <a:pt x="788620" y="1597604"/>
                  <a:pt x="777900" y="1587738"/>
                </a:cubicBezTo>
                <a:cubicBezTo>
                  <a:pt x="767179" y="1577834"/>
                  <a:pt x="756728" y="1567676"/>
                  <a:pt x="746473" y="1557278"/>
                </a:cubicBezTo>
                <a:cubicBezTo>
                  <a:pt x="736254" y="1546879"/>
                  <a:pt x="726268" y="1536249"/>
                  <a:pt x="716545" y="1525386"/>
                </a:cubicBezTo>
                <a:cubicBezTo>
                  <a:pt x="706851" y="1514522"/>
                  <a:pt x="697397" y="1503427"/>
                  <a:pt x="688199" y="1492091"/>
                </a:cubicBezTo>
                <a:cubicBezTo>
                  <a:pt x="679000" y="1480756"/>
                  <a:pt x="670101" y="1469218"/>
                  <a:pt x="661464" y="1457478"/>
                </a:cubicBezTo>
                <a:cubicBezTo>
                  <a:pt x="652821" y="1445730"/>
                  <a:pt x="644446" y="1433780"/>
                  <a:pt x="636395" y="1421628"/>
                </a:cubicBezTo>
                <a:cubicBezTo>
                  <a:pt x="628313" y="1409475"/>
                  <a:pt x="620553" y="1397150"/>
                  <a:pt x="613086" y="1384615"/>
                </a:cubicBezTo>
                <a:cubicBezTo>
                  <a:pt x="605590" y="1372110"/>
                  <a:pt x="598408" y="1359403"/>
                  <a:pt x="591555" y="1346545"/>
                </a:cubicBezTo>
                <a:cubicBezTo>
                  <a:pt x="584673" y="1333688"/>
                  <a:pt x="578113" y="1320658"/>
                  <a:pt x="571853" y="1307479"/>
                </a:cubicBezTo>
                <a:cubicBezTo>
                  <a:pt x="565608" y="1294299"/>
                  <a:pt x="559693" y="1280977"/>
                  <a:pt x="554071" y="1267535"/>
                </a:cubicBezTo>
                <a:cubicBezTo>
                  <a:pt x="548448" y="1254063"/>
                  <a:pt x="543177" y="1240471"/>
                  <a:pt x="538199" y="1226767"/>
                </a:cubicBezTo>
                <a:cubicBezTo>
                  <a:pt x="533251" y="1213032"/>
                  <a:pt x="528626" y="1199208"/>
                  <a:pt x="524322" y="1185271"/>
                </a:cubicBezTo>
                <a:cubicBezTo>
                  <a:pt x="520012" y="1171364"/>
                  <a:pt x="516031" y="1157307"/>
                  <a:pt x="512402" y="1143190"/>
                </a:cubicBezTo>
                <a:cubicBezTo>
                  <a:pt x="508766" y="1129074"/>
                  <a:pt x="505490" y="1114867"/>
                  <a:pt x="502529" y="1100578"/>
                </a:cubicBezTo>
                <a:cubicBezTo>
                  <a:pt x="499575" y="1086288"/>
                  <a:pt x="496966" y="1071939"/>
                  <a:pt x="494710" y="1057530"/>
                </a:cubicBezTo>
                <a:cubicBezTo>
                  <a:pt x="492430" y="1043151"/>
                  <a:pt x="490526" y="1028682"/>
                  <a:pt x="488944" y="1014190"/>
                </a:cubicBezTo>
                <a:cubicBezTo>
                  <a:pt x="487363" y="999691"/>
                  <a:pt x="486133" y="985169"/>
                  <a:pt x="485256" y="970610"/>
                </a:cubicBezTo>
                <a:cubicBezTo>
                  <a:pt x="484379" y="956029"/>
                  <a:pt x="483846" y="941470"/>
                  <a:pt x="483674" y="926888"/>
                </a:cubicBezTo>
                <a:cubicBezTo>
                  <a:pt x="483464" y="912306"/>
                  <a:pt x="483644" y="897725"/>
                  <a:pt x="484139" y="883136"/>
                </a:cubicBezTo>
                <a:cubicBezTo>
                  <a:pt x="484671" y="868584"/>
                  <a:pt x="485518" y="854025"/>
                  <a:pt x="486718" y="839473"/>
                </a:cubicBezTo>
                <a:cubicBezTo>
                  <a:pt x="487947" y="824952"/>
                  <a:pt x="489499" y="810453"/>
                  <a:pt x="491403" y="795984"/>
                </a:cubicBezTo>
                <a:cubicBezTo>
                  <a:pt x="493308" y="781522"/>
                  <a:pt x="495534" y="767143"/>
                  <a:pt x="498136" y="752764"/>
                </a:cubicBezTo>
                <a:cubicBezTo>
                  <a:pt x="500715" y="738414"/>
                  <a:pt x="503646" y="724148"/>
                  <a:pt x="506922" y="709918"/>
                </a:cubicBezTo>
                <a:cubicBezTo>
                  <a:pt x="510206" y="695712"/>
                  <a:pt x="513804" y="681595"/>
                  <a:pt x="517763" y="667538"/>
                </a:cubicBezTo>
                <a:cubicBezTo>
                  <a:pt x="521714" y="653511"/>
                  <a:pt x="525987" y="639574"/>
                  <a:pt x="530590" y="625720"/>
                </a:cubicBezTo>
                <a:cubicBezTo>
                  <a:pt x="535216" y="611903"/>
                  <a:pt x="540164" y="598191"/>
                  <a:pt x="545434" y="584577"/>
                </a:cubicBezTo>
                <a:cubicBezTo>
                  <a:pt x="550704" y="570992"/>
                  <a:pt x="556267" y="557520"/>
                  <a:pt x="562182" y="544191"/>
                </a:cubicBezTo>
                <a:cubicBezTo>
                  <a:pt x="568105" y="530838"/>
                  <a:pt x="574342" y="517659"/>
                  <a:pt x="580872" y="504629"/>
                </a:cubicBezTo>
                <a:cubicBezTo>
                  <a:pt x="587432" y="491599"/>
                  <a:pt x="594284" y="478742"/>
                  <a:pt x="601429" y="466035"/>
                </a:cubicBezTo>
                <a:cubicBezTo>
                  <a:pt x="608603" y="453320"/>
                  <a:pt x="616040" y="440785"/>
                  <a:pt x="623800" y="428430"/>
                </a:cubicBezTo>
                <a:cubicBezTo>
                  <a:pt x="631559" y="416097"/>
                  <a:pt x="639618" y="403915"/>
                  <a:pt x="647962" y="391972"/>
                </a:cubicBezTo>
                <a:cubicBezTo>
                  <a:pt x="656307" y="379992"/>
                  <a:pt x="664921" y="368252"/>
                  <a:pt x="673819" y="356684"/>
                </a:cubicBezTo>
                <a:cubicBezTo>
                  <a:pt x="682726" y="345146"/>
                  <a:pt x="691887" y="333811"/>
                  <a:pt x="701318" y="322678"/>
                </a:cubicBezTo>
                <a:cubicBezTo>
                  <a:pt x="710779" y="311582"/>
                  <a:pt x="720473" y="300689"/>
                  <a:pt x="730429" y="290029"/>
                </a:cubicBezTo>
                <a:cubicBezTo>
                  <a:pt x="740415" y="279398"/>
                  <a:pt x="750603" y="268970"/>
                  <a:pt x="761062" y="258811"/>
                </a:cubicBezTo>
                <a:cubicBezTo>
                  <a:pt x="771542" y="248645"/>
                  <a:pt x="782233" y="238749"/>
                  <a:pt x="793156" y="229086"/>
                </a:cubicBezTo>
                <a:cubicBezTo>
                  <a:pt x="804109" y="219452"/>
                  <a:pt x="815265" y="210051"/>
                  <a:pt x="826630" y="200942"/>
                </a:cubicBezTo>
                <a:cubicBezTo>
                  <a:pt x="838018" y="191803"/>
                  <a:pt x="849616" y="182994"/>
                  <a:pt x="861416" y="174410"/>
                </a:cubicBezTo>
                <a:cubicBezTo>
                  <a:pt x="873224" y="165856"/>
                  <a:pt x="885226" y="157572"/>
                  <a:pt x="897439" y="149580"/>
                </a:cubicBezTo>
                <a:cubicBezTo>
                  <a:pt x="909621" y="141581"/>
                  <a:pt x="922014" y="133912"/>
                  <a:pt x="934571" y="126497"/>
                </a:cubicBezTo>
                <a:cubicBezTo>
                  <a:pt x="947166" y="119090"/>
                  <a:pt x="959904" y="112006"/>
                  <a:pt x="972791" y="105213"/>
                </a:cubicBezTo>
                <a:cubicBezTo>
                  <a:pt x="985708" y="98414"/>
                  <a:pt x="998768" y="91944"/>
                  <a:pt x="1011977" y="85796"/>
                </a:cubicBezTo>
                <a:cubicBezTo>
                  <a:pt x="1025210" y="79619"/>
                  <a:pt x="1038562" y="73786"/>
                  <a:pt x="1052064" y="68253"/>
                </a:cubicBezTo>
                <a:cubicBezTo>
                  <a:pt x="1065566" y="62721"/>
                  <a:pt x="1079180" y="57533"/>
                  <a:pt x="1092915" y="52645"/>
                </a:cubicBezTo>
                <a:cubicBezTo>
                  <a:pt x="1106679" y="47779"/>
                  <a:pt x="1120534" y="43214"/>
                  <a:pt x="1134470" y="39030"/>
                </a:cubicBezTo>
                <a:cubicBezTo>
                  <a:pt x="1148445" y="34809"/>
                  <a:pt x="1162501" y="30911"/>
                  <a:pt x="1176641" y="27372"/>
                </a:cubicBezTo>
                <a:cubicBezTo>
                  <a:pt x="1190788" y="23826"/>
                  <a:pt x="1205024" y="20633"/>
                  <a:pt x="1219313" y="17769"/>
                </a:cubicBezTo>
                <a:cubicBezTo>
                  <a:pt x="1233633" y="14928"/>
                  <a:pt x="1247982" y="12409"/>
                  <a:pt x="1262421" y="10242"/>
                </a:cubicBezTo>
                <a:cubicBezTo>
                  <a:pt x="1276830" y="8045"/>
                  <a:pt x="1291292" y="6224"/>
                  <a:pt x="1305821" y="4732"/>
                </a:cubicBezTo>
                <a:cubicBezTo>
                  <a:pt x="1320313" y="3270"/>
                  <a:pt x="1334842" y="2130"/>
                  <a:pt x="1349423" y="1336"/>
                </a:cubicBezTo>
                <a:cubicBezTo>
                  <a:pt x="1363982" y="548"/>
                  <a:pt x="1378564" y="106"/>
                  <a:pt x="1393146" y="16"/>
                </a:cubicBezTo>
                <a:cubicBezTo>
                  <a:pt x="1407735" y="-66"/>
                  <a:pt x="1422286" y="166"/>
                  <a:pt x="1436868" y="781"/>
                </a:cubicBezTo>
                <a:cubicBezTo>
                  <a:pt x="1451457" y="1395"/>
                  <a:pt x="1465979" y="2333"/>
                  <a:pt x="1480508" y="3652"/>
                </a:cubicBezTo>
                <a:cubicBezTo>
                  <a:pt x="1495029" y="4942"/>
                  <a:pt x="1509529" y="6576"/>
                  <a:pt x="1523967" y="8570"/>
                </a:cubicBezTo>
                <a:cubicBezTo>
                  <a:pt x="1538429" y="10564"/>
                  <a:pt x="1552808" y="12903"/>
                  <a:pt x="1567157" y="15595"/>
                </a:cubicBezTo>
                <a:cubicBezTo>
                  <a:pt x="1581477" y="18264"/>
                  <a:pt x="1595744" y="21307"/>
                  <a:pt x="1609943" y="24651"/>
                </a:cubicBezTo>
                <a:cubicBezTo>
                  <a:pt x="1624150" y="28017"/>
                  <a:pt x="1638236" y="31736"/>
                  <a:pt x="1652263" y="35747"/>
                </a:cubicBezTo>
                <a:cubicBezTo>
                  <a:pt x="1666260" y="39787"/>
                  <a:pt x="1680167" y="44181"/>
                  <a:pt x="1693991" y="48866"/>
                </a:cubicBezTo>
                <a:cubicBezTo>
                  <a:pt x="1707785" y="53582"/>
                  <a:pt x="1721460" y="58590"/>
                  <a:pt x="1735052" y="63950"/>
                </a:cubicBezTo>
                <a:cubicBezTo>
                  <a:pt x="1748606" y="69310"/>
                  <a:pt x="1762018" y="74986"/>
                  <a:pt x="1775318" y="80991"/>
                </a:cubicBezTo>
                <a:cubicBezTo>
                  <a:pt x="1788610" y="86996"/>
                  <a:pt x="1801760" y="93293"/>
                  <a:pt x="1814767" y="99936"/>
                </a:cubicBezTo>
                <a:cubicBezTo>
                  <a:pt x="1828119" y="106735"/>
                  <a:pt x="1841269" y="113850"/>
                  <a:pt x="1854268" y="121317"/>
                </a:cubicBezTo>
                <a:cubicBezTo>
                  <a:pt x="1867268" y="128754"/>
                  <a:pt x="1880073" y="136513"/>
                  <a:pt x="1892690" y="144602"/>
                </a:cubicBezTo>
                <a:cubicBezTo>
                  <a:pt x="1905315" y="152684"/>
                  <a:pt x="1917730" y="161058"/>
                  <a:pt x="1929913" y="169755"/>
                </a:cubicBezTo>
                <a:cubicBezTo>
                  <a:pt x="1942126" y="178451"/>
                  <a:pt x="1954098" y="187410"/>
                  <a:pt x="1965876" y="196699"/>
                </a:cubicBezTo>
                <a:cubicBezTo>
                  <a:pt x="1977646" y="205980"/>
                  <a:pt x="1989154" y="215524"/>
                  <a:pt x="2000459" y="225367"/>
                </a:cubicBezTo>
                <a:cubicBezTo>
                  <a:pt x="2011765" y="235233"/>
                  <a:pt x="2022808" y="245339"/>
                  <a:pt x="2033581" y="255737"/>
                </a:cubicBezTo>
                <a:cubicBezTo>
                  <a:pt x="2044384" y="266106"/>
                  <a:pt x="2054933" y="276759"/>
                  <a:pt x="2065211" y="287660"/>
                </a:cubicBezTo>
                <a:cubicBezTo>
                  <a:pt x="2075459" y="298553"/>
                  <a:pt x="2085475" y="309708"/>
                  <a:pt x="2095199" y="321096"/>
                </a:cubicBezTo>
                <a:cubicBezTo>
                  <a:pt x="2104922" y="332491"/>
                  <a:pt x="2114376" y="344119"/>
                  <a:pt x="2123514" y="355979"/>
                </a:cubicBezTo>
                <a:cubicBezTo>
                  <a:pt x="2132683" y="367839"/>
                  <a:pt x="2141522" y="379902"/>
                  <a:pt x="2150106" y="392205"/>
                </a:cubicBezTo>
                <a:cubicBezTo>
                  <a:pt x="2158661" y="404507"/>
                  <a:pt x="2166914" y="417005"/>
                  <a:pt x="2174854" y="429689"/>
                </a:cubicBezTo>
                <a:cubicBezTo>
                  <a:pt x="2182816" y="442397"/>
                  <a:pt x="2190433" y="455284"/>
                  <a:pt x="2197750" y="468344"/>
                </a:cubicBezTo>
                <a:cubicBezTo>
                  <a:pt x="2205074" y="481434"/>
                  <a:pt x="2212076" y="494673"/>
                  <a:pt x="2218719" y="508085"/>
                </a:cubicBezTo>
                <a:cubicBezTo>
                  <a:pt x="2225398" y="521497"/>
                  <a:pt x="2231726" y="535082"/>
                  <a:pt x="2237731" y="548794"/>
                </a:cubicBezTo>
                <a:cubicBezTo>
                  <a:pt x="2243729" y="562528"/>
                  <a:pt x="2249381" y="576405"/>
                  <a:pt x="2254711" y="590402"/>
                </a:cubicBezTo>
                <a:cubicBezTo>
                  <a:pt x="2260012" y="604406"/>
                  <a:pt x="2264990" y="618515"/>
                  <a:pt x="2269616" y="632782"/>
                </a:cubicBezTo>
                <a:cubicBezTo>
                  <a:pt x="2274249" y="647041"/>
                  <a:pt x="2278522" y="661391"/>
                  <a:pt x="2282413" y="675860"/>
                </a:cubicBezTo>
                <a:cubicBezTo>
                  <a:pt x="2286341" y="690299"/>
                  <a:pt x="2289910" y="704850"/>
                  <a:pt x="2293103" y="719492"/>
                </a:cubicBezTo>
                <a:cubicBezTo>
                  <a:pt x="2296327" y="734104"/>
                  <a:pt x="2299169" y="748835"/>
                  <a:pt x="2301657" y="763597"/>
                </a:cubicBezTo>
                <a:cubicBezTo>
                  <a:pt x="2304116" y="778358"/>
                  <a:pt x="2306253" y="793202"/>
                  <a:pt x="2308015" y="808084"/>
                </a:cubicBezTo>
                <a:cubicBezTo>
                  <a:pt x="2309769" y="822958"/>
                  <a:pt x="2311149" y="837862"/>
                  <a:pt x="2312168" y="852795"/>
                </a:cubicBezTo>
                <a:cubicBezTo>
                  <a:pt x="2313195" y="867759"/>
                  <a:pt x="2313840" y="882731"/>
                  <a:pt x="2314132" y="897695"/>
                </a:cubicBezTo>
                <a:cubicBezTo>
                  <a:pt x="2314425" y="912689"/>
                  <a:pt x="2314335" y="927653"/>
                  <a:pt x="2313900" y="942617"/>
                </a:cubicBezTo>
                <a:cubicBezTo>
                  <a:pt x="2313428" y="957611"/>
                  <a:pt x="2312611" y="972545"/>
                  <a:pt x="2311441" y="987478"/>
                </a:cubicBezTo>
                <a:cubicBezTo>
                  <a:pt x="2310264" y="1002412"/>
                  <a:pt x="2308712" y="1017324"/>
                  <a:pt x="2306778" y="1032168"/>
                </a:cubicBezTo>
                <a:cubicBezTo>
                  <a:pt x="2304881" y="1047049"/>
                  <a:pt x="2302595" y="1061833"/>
                  <a:pt x="2299956" y="1076595"/>
                </a:cubicBezTo>
                <a:cubicBezTo>
                  <a:pt x="2297324" y="1091326"/>
                  <a:pt x="2294303" y="1105998"/>
                  <a:pt x="2290967" y="1120610"/>
                </a:cubicBezTo>
                <a:cubicBezTo>
                  <a:pt x="2287601" y="1135191"/>
                  <a:pt x="2283882" y="1149720"/>
                  <a:pt x="2279811" y="1164129"/>
                </a:cubicBezTo>
                <a:cubicBezTo>
                  <a:pt x="2275741" y="1178538"/>
                  <a:pt x="2271287" y="1192858"/>
                  <a:pt x="2266512" y="1207027"/>
                </a:cubicBezTo>
                <a:cubicBezTo>
                  <a:pt x="2261744" y="1221234"/>
                  <a:pt x="2256616" y="1235321"/>
                  <a:pt x="2251173" y="1249257"/>
                </a:cubicBezTo>
                <a:cubicBezTo>
                  <a:pt x="2245692" y="1263202"/>
                  <a:pt x="2239898" y="1277019"/>
                  <a:pt x="2233742" y="1290671"/>
                </a:cubicBezTo>
                <a:cubicBezTo>
                  <a:pt x="2227595" y="1304345"/>
                  <a:pt x="2221125" y="1317847"/>
                  <a:pt x="2214303" y="1331199"/>
                </a:cubicBezTo>
                <a:close/>
              </a:path>
            </a:pathLst>
          </a:custGeom>
          <a:solidFill>
            <a:srgbClr val="0F81A9">
              <a:alpha val="15000"/>
            </a:srgbClr>
          </a:solidFill>
          <a:ln w="7493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6C26BA44-1BB0-35A1-586A-E578EC6480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5977" r="25891"/>
          <a:stretch/>
        </p:blipFill>
        <p:spPr>
          <a:xfrm>
            <a:off x="10038835" y="1179594"/>
            <a:ext cx="487889" cy="52963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C7F22CC-B544-3323-84E7-2D5301CDCE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435" y="46404"/>
            <a:ext cx="1791010" cy="20132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1234201-9529-5BBE-AD3B-E753BB7B04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48040" y="349418"/>
            <a:ext cx="1369674" cy="288168"/>
          </a:xfrm>
          <a:prstGeom prst="rect">
            <a:avLst/>
          </a:prstGeom>
        </p:spPr>
      </p:pic>
      <p:pic>
        <p:nvPicPr>
          <p:cNvPr id="28" name="Picture 27" descr="A blue and black logo&#10;&#10;Description automatically generated">
            <a:extLst>
              <a:ext uri="{FF2B5EF4-FFF2-40B4-BE49-F238E27FC236}">
                <a16:creationId xmlns:a16="http://schemas.microsoft.com/office/drawing/2014/main" id="{6E8A351C-EC84-D152-3B9F-5438A825FF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4095" y="1700515"/>
            <a:ext cx="1238724" cy="438508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67395B91-4713-3E0C-EDFD-C47270D6E2B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564007" y="621376"/>
            <a:ext cx="1114030" cy="544773"/>
          </a:xfrm>
          <a:prstGeom prst="rect">
            <a:avLst/>
          </a:prstGeom>
        </p:spPr>
      </p:pic>
      <p:pic>
        <p:nvPicPr>
          <p:cNvPr id="32" name="Picture 31" descr="A close up of a logo&#10;&#10;Description automatically generated">
            <a:extLst>
              <a:ext uri="{FF2B5EF4-FFF2-40B4-BE49-F238E27FC236}">
                <a16:creationId xmlns:a16="http://schemas.microsoft.com/office/drawing/2014/main" id="{30B89DEF-BACA-7890-3B21-CF5AA43A688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455" y="278677"/>
            <a:ext cx="1476088" cy="391801"/>
          </a:xfrm>
          <a:prstGeom prst="rect">
            <a:avLst/>
          </a:prstGeom>
        </p:spPr>
      </p:pic>
      <p:pic>
        <p:nvPicPr>
          <p:cNvPr id="34" name="Picture 33" descr="Blue letters on a black background&#10;&#10;Description automatically generated">
            <a:extLst>
              <a:ext uri="{FF2B5EF4-FFF2-40B4-BE49-F238E27FC236}">
                <a16:creationId xmlns:a16="http://schemas.microsoft.com/office/drawing/2014/main" id="{9C145B56-B1AD-3168-A72A-5BE74B587A5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436" y="1163533"/>
            <a:ext cx="1273664" cy="43850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581A4B3-3F43-B838-1E77-CA0A243DFEF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603" y="754561"/>
            <a:ext cx="855625" cy="438508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A019ECE3-A7A2-8F5F-0CED-0EC94129328B}"/>
              </a:ext>
            </a:extLst>
          </p:cNvPr>
          <p:cNvSpPr txBox="1"/>
          <p:nvPr/>
        </p:nvSpPr>
        <p:spPr>
          <a:xfrm>
            <a:off x="10444023" y="149547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7B91A4B-D45F-3903-9435-40C27A4C3121}"/>
              </a:ext>
            </a:extLst>
          </p:cNvPr>
          <p:cNvSpPr txBox="1"/>
          <p:nvPr/>
        </p:nvSpPr>
        <p:spPr>
          <a:xfrm>
            <a:off x="11432718" y="43488"/>
            <a:ext cx="640252" cy="306467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72000" tIns="0" rIns="0" bIns="0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You?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31CFF70-BF00-2202-FBF4-89C5770743CC}"/>
              </a:ext>
            </a:extLst>
          </p:cNvPr>
          <p:cNvSpPr txBox="1"/>
          <p:nvPr/>
        </p:nvSpPr>
        <p:spPr>
          <a:xfrm>
            <a:off x="11777781" y="437078"/>
            <a:ext cx="309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?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40AB436-6561-8ADC-0F2E-1143BF9C20E7}"/>
              </a:ext>
            </a:extLst>
          </p:cNvPr>
          <p:cNvSpPr txBox="1"/>
          <p:nvPr/>
        </p:nvSpPr>
        <p:spPr>
          <a:xfrm>
            <a:off x="9245343" y="672422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134FE2C-FBEF-A5B7-1A06-C2862A5E10F3}"/>
              </a:ext>
            </a:extLst>
          </p:cNvPr>
          <p:cNvSpPr txBox="1"/>
          <p:nvPr/>
        </p:nvSpPr>
        <p:spPr>
          <a:xfrm>
            <a:off x="131177" y="754561"/>
            <a:ext cx="25057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Carl Wilson—</a:t>
            </a:r>
            <a:r>
              <a:rPr lang="en-GB" sz="600" dirty="0">
                <a:hlinkClick r:id="rId14"/>
              </a:rPr>
              <a:t>carl@openpreservation.org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Julie Allen—</a:t>
            </a:r>
            <a:r>
              <a:rPr lang="en-GB" sz="600" dirty="0">
                <a:hlinkClick r:id="rId15"/>
              </a:rPr>
              <a:t>julie.allen@openpreservation.org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Paul Stokes—</a:t>
            </a:r>
            <a:r>
              <a:rPr lang="en-GB" sz="600" dirty="0">
                <a:hlinkClick r:id="rId16"/>
              </a:rPr>
              <a:t>paul.stokes@jisc.ac.uk</a:t>
            </a:r>
            <a:endParaRPr lang="en-GB" sz="600" dirty="0"/>
          </a:p>
          <a:p>
            <a:r>
              <a:rPr lang="en-GB" sz="600" dirty="0"/>
              <a:t>Remco van Veenendaal—</a:t>
            </a:r>
            <a:r>
              <a:rPr lang="en-GB" sz="600" dirty="0">
                <a:hlinkClick r:id="rId17"/>
              </a:rPr>
              <a:t>Remco.van.Veenendaal@nationaalarchief.nl</a:t>
            </a:r>
            <a:r>
              <a:rPr lang="en-GB" sz="600" dirty="0"/>
              <a:t> </a:t>
            </a:r>
          </a:p>
          <a:p>
            <a:r>
              <a:rPr lang="en-GB" sz="600" dirty="0"/>
              <a:t>Yannick Grandcolas—</a:t>
            </a:r>
            <a:r>
              <a:rPr lang="en-GB" sz="600" dirty="0">
                <a:hlinkClick r:id="rId18"/>
              </a:rPr>
              <a:t>yannick.grandcolas@bnf.fr</a:t>
            </a:r>
            <a:r>
              <a:rPr lang="en-GB" sz="600" dirty="0"/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A1461AD-1457-DC51-E510-F565D7903A3D}"/>
              </a:ext>
            </a:extLst>
          </p:cNvPr>
          <p:cNvSpPr txBox="1"/>
          <p:nvPr/>
        </p:nvSpPr>
        <p:spPr>
          <a:xfrm flipH="1">
            <a:off x="10448155" y="1257558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61937BB-406A-1F73-D0C7-5904D9821BC7}"/>
              </a:ext>
            </a:extLst>
          </p:cNvPr>
          <p:cNvSpPr txBox="1"/>
          <p:nvPr/>
        </p:nvSpPr>
        <p:spPr>
          <a:xfrm flipH="1">
            <a:off x="11163742" y="516525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9CB2A50-16EC-A22F-73C5-E8FE785267E2}"/>
              </a:ext>
            </a:extLst>
          </p:cNvPr>
          <p:cNvSpPr txBox="1"/>
          <p:nvPr/>
        </p:nvSpPr>
        <p:spPr>
          <a:xfrm>
            <a:off x="10989936" y="1152800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562E996-6550-B7A3-31C7-B25A712D06B4}"/>
              </a:ext>
            </a:extLst>
          </p:cNvPr>
          <p:cNvSpPr txBox="1"/>
          <p:nvPr/>
        </p:nvSpPr>
        <p:spPr>
          <a:xfrm>
            <a:off x="10920887" y="-9181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18284B3-E727-0B31-BB6F-4CCC58F84318}"/>
              </a:ext>
            </a:extLst>
          </p:cNvPr>
          <p:cNvGrpSpPr/>
          <p:nvPr/>
        </p:nvGrpSpPr>
        <p:grpSpPr>
          <a:xfrm>
            <a:off x="99181" y="1257558"/>
            <a:ext cx="856492" cy="739657"/>
            <a:chOff x="30221" y="1432929"/>
            <a:chExt cx="856492" cy="739657"/>
          </a:xfrm>
        </p:grpSpPr>
        <p:pic>
          <p:nvPicPr>
            <p:cNvPr id="49" name="Picture 48" descr="QR code on a white background&#10;https://openpreservation.org/">
              <a:extLst>
                <a:ext uri="{FF2B5EF4-FFF2-40B4-BE49-F238E27FC236}">
                  <a16:creationId xmlns:a16="http://schemas.microsoft.com/office/drawing/2014/main" id="{251DCECD-016A-8CDF-3BD5-BFE7C0CB70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467" y="1544537"/>
              <a:ext cx="540000" cy="540000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69CE074-8754-41CA-BF15-57BF43043CF3}"/>
                </a:ext>
              </a:extLst>
            </p:cNvPr>
            <p:cNvSpPr txBox="1"/>
            <p:nvPr/>
          </p:nvSpPr>
          <p:spPr>
            <a:xfrm>
              <a:off x="228670" y="1432929"/>
              <a:ext cx="45959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Home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09066E2-4D33-0926-6F28-D04118D4078B}"/>
                </a:ext>
              </a:extLst>
            </p:cNvPr>
            <p:cNvSpPr txBox="1"/>
            <p:nvPr/>
          </p:nvSpPr>
          <p:spPr>
            <a:xfrm>
              <a:off x="30221" y="2018698"/>
              <a:ext cx="856492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https:/openpreservation/.org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6C6542F-9788-9EB6-6019-121DD497B8F1}"/>
              </a:ext>
            </a:extLst>
          </p:cNvPr>
          <p:cNvGrpSpPr/>
          <p:nvPr/>
        </p:nvGrpSpPr>
        <p:grpSpPr>
          <a:xfrm>
            <a:off x="1039550" y="1257558"/>
            <a:ext cx="1059756" cy="739657"/>
            <a:chOff x="688221" y="1432929"/>
            <a:chExt cx="1059756" cy="739657"/>
          </a:xfrm>
        </p:grpSpPr>
        <p:pic>
          <p:nvPicPr>
            <p:cNvPr id="47" name="Picture 46" descr="A QR code on a white background&#10;https://openpreservation.org/donate/">
              <a:extLst>
                <a:ext uri="{FF2B5EF4-FFF2-40B4-BE49-F238E27FC236}">
                  <a16:creationId xmlns:a16="http://schemas.microsoft.com/office/drawing/2014/main" id="{5E55FB18-0203-029E-C6EC-F3E620C86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099" y="1544537"/>
              <a:ext cx="540000" cy="540000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E10716B-536B-CD5A-B454-D216BD9F9886}"/>
                </a:ext>
              </a:extLst>
            </p:cNvPr>
            <p:cNvSpPr txBox="1"/>
            <p:nvPr/>
          </p:nvSpPr>
          <p:spPr>
            <a:xfrm>
              <a:off x="965852" y="1432929"/>
              <a:ext cx="50449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Donate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CABAA78-C703-F90B-41BD-3FE5BAEE96F7}"/>
                </a:ext>
              </a:extLst>
            </p:cNvPr>
            <p:cNvSpPr txBox="1"/>
            <p:nvPr/>
          </p:nvSpPr>
          <p:spPr>
            <a:xfrm>
              <a:off x="688221" y="2018698"/>
              <a:ext cx="105975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https://openpreservation.org/donate/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505CEF36-4D7C-929C-0C94-128D937DFDAF}"/>
              </a:ext>
            </a:extLst>
          </p:cNvPr>
          <p:cNvGrpSpPr/>
          <p:nvPr/>
        </p:nvGrpSpPr>
        <p:grpSpPr>
          <a:xfrm>
            <a:off x="86730" y="4860785"/>
            <a:ext cx="1831134" cy="1891945"/>
            <a:chOff x="85403" y="4564858"/>
            <a:chExt cx="2126777" cy="2197406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00C2A44B-DD20-1416-D191-3A8ABA5C4459}"/>
                </a:ext>
              </a:extLst>
            </p:cNvPr>
            <p:cNvGrpSpPr/>
            <p:nvPr/>
          </p:nvGrpSpPr>
          <p:grpSpPr>
            <a:xfrm>
              <a:off x="85403" y="4564858"/>
              <a:ext cx="2126777" cy="2197406"/>
              <a:chOff x="92007" y="5067301"/>
              <a:chExt cx="1598738" cy="1780321"/>
            </a:xfrm>
          </p:grpSpPr>
          <p:pic>
            <p:nvPicPr>
              <p:cNvPr id="58" name="Graphic 57">
                <a:extLst>
                  <a:ext uri="{FF2B5EF4-FFF2-40B4-BE49-F238E27FC236}">
                    <a16:creationId xmlns:a16="http://schemas.microsoft.com/office/drawing/2014/main" id="{5298A781-803F-9D01-4149-1483E720163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1">
                <a:extLs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rcRect l="20218" t="21921" r="18463" b="34996"/>
              <a:stretch/>
            </p:blipFill>
            <p:spPr>
              <a:xfrm>
                <a:off x="92007" y="6391024"/>
                <a:ext cx="529509" cy="456598"/>
              </a:xfrm>
              <a:prstGeom prst="rect">
                <a:avLst/>
              </a:prstGeom>
            </p:spPr>
          </p:pic>
          <p:sp>
            <p:nvSpPr>
              <p:cNvPr id="59" name="Speech Bubble: Rectangle with Corners Rounded 58">
                <a:extLst>
                  <a:ext uri="{FF2B5EF4-FFF2-40B4-BE49-F238E27FC236}">
                    <a16:creationId xmlns:a16="http://schemas.microsoft.com/office/drawing/2014/main" id="{1BC8F998-41C5-6F45-2A69-4711306E4659}"/>
                  </a:ext>
                </a:extLst>
              </p:cNvPr>
              <p:cNvSpPr/>
              <p:nvPr/>
            </p:nvSpPr>
            <p:spPr>
              <a:xfrm>
                <a:off x="252953" y="5067301"/>
                <a:ext cx="1437792" cy="1180122"/>
              </a:xfrm>
              <a:prstGeom prst="wedgeRoundRectCallout">
                <a:avLst>
                  <a:gd name="adj1" fmla="val -32369"/>
                  <a:gd name="adj2" fmla="val 68150"/>
                  <a:gd name="adj3" fmla="val 16667"/>
                </a:avLst>
              </a:prstGeom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89" name="Language QR">
              <a:extLst>
                <a:ext uri="{FF2B5EF4-FFF2-40B4-BE49-F238E27FC236}">
                  <a16:creationId xmlns:a16="http://schemas.microsoft.com/office/drawing/2014/main" id="{449BC991-C584-C87D-9122-BB9393721882}"/>
                </a:ext>
              </a:extLst>
            </p:cNvPr>
            <p:cNvGrpSpPr/>
            <p:nvPr/>
          </p:nvGrpSpPr>
          <p:grpSpPr>
            <a:xfrm>
              <a:off x="425694" y="4646692"/>
              <a:ext cx="1673612" cy="1310283"/>
              <a:chOff x="425694" y="4646692"/>
              <a:chExt cx="1673612" cy="1310283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30DE04DB-72F4-CA57-1D2B-F9B4A58E7836}"/>
                  </a:ext>
                </a:extLst>
              </p:cNvPr>
              <p:cNvGrpSpPr/>
              <p:nvPr/>
            </p:nvGrpSpPr>
            <p:grpSpPr>
              <a:xfrm>
                <a:off x="425694" y="4646692"/>
                <a:ext cx="529979" cy="674388"/>
                <a:chOff x="340922" y="4435512"/>
                <a:chExt cx="870095" cy="1107180"/>
              </a:xfrm>
            </p:grpSpPr>
            <p:pic>
              <p:nvPicPr>
                <p:cNvPr id="65" name="Picture 64">
                  <a:extLst>
                    <a:ext uri="{FF2B5EF4-FFF2-40B4-BE49-F238E27FC236}">
                      <a16:creationId xmlns:a16="http://schemas.microsoft.com/office/drawing/2014/main" id="{AFBF4911-3E53-42E9-0F41-3FF1FE8764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60470" y="4587100"/>
                  <a:ext cx="830997" cy="830996"/>
                </a:xfrm>
                <a:prstGeom prst="rect">
                  <a:avLst/>
                </a:prstGeom>
              </p:spPr>
            </p:pic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044C96E9-22D7-DD9D-C4B6-2EF602F4716B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https://jmp.sh/lUZfxxce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43C1408D-3F44-77C1-84AF-7CD3E3377FBA}"/>
                    </a:ext>
                  </a:extLst>
                </p:cNvPr>
                <p:cNvSpPr txBox="1"/>
                <p:nvPr/>
              </p:nvSpPr>
              <p:spPr>
                <a:xfrm>
                  <a:off x="458767" y="4435512"/>
                  <a:ext cx="601994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中文</a:t>
                  </a:r>
                  <a:endParaRPr lang="en-GB" sz="450" dirty="0"/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922F1B12-0B6E-3BCB-0697-E3F756A58CA4}"/>
                  </a:ext>
                </a:extLst>
              </p:cNvPr>
              <p:cNvGrpSpPr/>
              <p:nvPr/>
            </p:nvGrpSpPr>
            <p:grpSpPr>
              <a:xfrm>
                <a:off x="986401" y="4646692"/>
                <a:ext cx="538007" cy="672600"/>
                <a:chOff x="340922" y="4435512"/>
                <a:chExt cx="883275" cy="1104245"/>
              </a:xfrm>
            </p:grpSpPr>
            <p:pic>
              <p:nvPicPr>
                <p:cNvPr id="73" name="Picture 72">
                  <a:extLst>
                    <a:ext uri="{FF2B5EF4-FFF2-40B4-BE49-F238E27FC236}">
                      <a16:creationId xmlns:a16="http://schemas.microsoft.com/office/drawing/2014/main" id="{952B4F7A-F66F-6CC0-22D2-1F64747536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6DC9568D-3E4B-1037-36F9-66A703B9A67F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83275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https://jmp.sh/b2qjBCXu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7C55319A-1B1A-61A4-074F-3E49156CA502}"/>
                    </a:ext>
                  </a:extLst>
                </p:cNvPr>
                <p:cNvSpPr txBox="1"/>
                <p:nvPr/>
              </p:nvSpPr>
              <p:spPr>
                <a:xfrm>
                  <a:off x="383926" y="4435512"/>
                  <a:ext cx="78074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/>
                    <a:t>English</a:t>
                  </a: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9C58210E-1A22-0187-FD97-1E7733EC8BF5}"/>
                  </a:ext>
                </a:extLst>
              </p:cNvPr>
              <p:cNvGrpSpPr/>
              <p:nvPr/>
            </p:nvGrpSpPr>
            <p:grpSpPr>
              <a:xfrm>
                <a:off x="1513963" y="4646692"/>
                <a:ext cx="585343" cy="672600"/>
                <a:chOff x="286506" y="4435512"/>
                <a:chExt cx="960989" cy="1104245"/>
              </a:xfrm>
            </p:grpSpPr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2EE8165B-C4F8-A789-DCC6-4FAE646E7D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82E0DB8E-82F6-EBCE-5F2B-486D91843CAB}"/>
                    </a:ext>
                  </a:extLst>
                </p:cNvPr>
                <p:cNvSpPr txBox="1"/>
                <p:nvPr/>
              </p:nvSpPr>
              <p:spPr>
                <a:xfrm>
                  <a:off x="340921" y="5305006"/>
                  <a:ext cx="895061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https://jmp.sh/NLYhlFG6</a:t>
                  </a:r>
                </a:p>
              </p:txBody>
            </p: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BE894DCC-E3B7-9865-AD2D-35000DC2BE98}"/>
                    </a:ext>
                  </a:extLst>
                </p:cNvPr>
                <p:cNvSpPr txBox="1"/>
                <p:nvPr/>
              </p:nvSpPr>
              <p:spPr>
                <a:xfrm>
                  <a:off x="286506" y="4435512"/>
                  <a:ext cx="960989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Nederlands</a:t>
                  </a:r>
                  <a:endParaRPr lang="en-GB" sz="450" dirty="0"/>
                </a:p>
              </p:txBody>
            </p:sp>
          </p:grpSp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36FC53AD-106A-C5C0-2C66-836A2D9ACF53}"/>
                  </a:ext>
                </a:extLst>
              </p:cNvPr>
              <p:cNvGrpSpPr/>
              <p:nvPr/>
            </p:nvGrpSpPr>
            <p:grpSpPr>
              <a:xfrm>
                <a:off x="696817" y="5282587"/>
                <a:ext cx="529979" cy="674388"/>
                <a:chOff x="340922" y="4435512"/>
                <a:chExt cx="870095" cy="1107180"/>
              </a:xfrm>
            </p:grpSpPr>
            <p:pic>
              <p:nvPicPr>
                <p:cNvPr id="81" name="Picture 80">
                  <a:extLst>
                    <a:ext uri="{FF2B5EF4-FFF2-40B4-BE49-F238E27FC236}">
                      <a16:creationId xmlns:a16="http://schemas.microsoft.com/office/drawing/2014/main" id="{00CF26C7-7CAF-5628-09C5-2FCFD2AA7C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C6FF7A8F-6417-014A-C062-F77B08959D60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https://jmp.sh/jY4JzgcJ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409E903-4DBB-49D4-182E-39C9BDFFA982}"/>
                    </a:ext>
                  </a:extLst>
                </p:cNvPr>
                <p:cNvSpPr txBox="1"/>
                <p:nvPr/>
              </p:nvSpPr>
              <p:spPr>
                <a:xfrm>
                  <a:off x="385126" y="4435512"/>
                  <a:ext cx="77906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Français</a:t>
                  </a:r>
                  <a:endParaRPr lang="en-GB" sz="450" dirty="0"/>
                </a:p>
              </p:txBody>
            </p:sp>
          </p:grp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61C01969-4786-6583-8C47-888C50F7535D}"/>
                  </a:ext>
                </a:extLst>
              </p:cNvPr>
              <p:cNvGrpSpPr/>
              <p:nvPr/>
            </p:nvGrpSpPr>
            <p:grpSpPr>
              <a:xfrm>
                <a:off x="1271113" y="5282586"/>
                <a:ext cx="550561" cy="672600"/>
                <a:chOff x="336349" y="4435512"/>
                <a:chExt cx="903885" cy="1104245"/>
              </a:xfrm>
            </p:grpSpPr>
            <p:pic>
              <p:nvPicPr>
                <p:cNvPr id="85" name="Picture 84">
                  <a:extLst>
                    <a:ext uri="{FF2B5EF4-FFF2-40B4-BE49-F238E27FC236}">
                      <a16:creationId xmlns:a16="http://schemas.microsoft.com/office/drawing/2014/main" id="{78DB19E7-E5B6-24EE-BF06-98A9E82F73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1" y="4587100"/>
                  <a:ext cx="830994" cy="830996"/>
                </a:xfrm>
                <a:prstGeom prst="rect">
                  <a:avLst/>
                </a:prstGeom>
              </p:spPr>
            </p:pic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F81CC9D0-BDAC-9B78-9549-F88524808B00}"/>
                    </a:ext>
                  </a:extLst>
                </p:cNvPr>
                <p:cNvSpPr txBox="1"/>
                <p:nvPr/>
              </p:nvSpPr>
              <p:spPr>
                <a:xfrm>
                  <a:off x="336349" y="5305006"/>
                  <a:ext cx="903885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https://jmp.sh/8q0BdIWW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7E8BA4A9-2898-3592-B5DE-59C9B59CFA36}"/>
                    </a:ext>
                  </a:extLst>
                </p:cNvPr>
                <p:cNvSpPr txBox="1"/>
                <p:nvPr/>
              </p:nvSpPr>
              <p:spPr>
                <a:xfrm>
                  <a:off x="389727" y="4435512"/>
                  <a:ext cx="764472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Español</a:t>
                  </a:r>
                  <a:endParaRPr lang="en-GB" sz="450" dirty="0"/>
                </a:p>
              </p:txBody>
            </p:sp>
          </p:grpSp>
        </p:grpSp>
      </p:grpSp>
      <p:sp>
        <p:nvSpPr>
          <p:cNvPr id="2" name="Rectangle: Diagonal Corners Rounded 1">
            <a:extLst>
              <a:ext uri="{FF2B5EF4-FFF2-40B4-BE49-F238E27FC236}">
                <a16:creationId xmlns:a16="http://schemas.microsoft.com/office/drawing/2014/main" id="{CB4425BC-1CA2-C4E1-631E-6D80F3A0DC58}"/>
              </a:ext>
            </a:extLst>
          </p:cNvPr>
          <p:cNvSpPr/>
          <p:nvPr/>
        </p:nvSpPr>
        <p:spPr>
          <a:xfrm>
            <a:off x="2943108" y="2199968"/>
            <a:ext cx="8877432" cy="4552762"/>
          </a:xfrm>
          <a:prstGeom prst="round2Diag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OPF </a:t>
            </a:r>
            <a:r>
              <a:rPr lang="zh-TW" altLang="en-US" dirty="0">
                <a:solidFill>
                  <a:schemeClr val="tx1"/>
                </a:solidFill>
              </a:rPr>
              <a:t>產品直接或間接用於所有這些供應商的數位保存解決方案。</a:t>
            </a:r>
            <a:endParaRPr lang="en-GB" altLang="zh-TW" dirty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OPF products are used either directly or indirectly in digital preservation solutions from all of these vendors.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nl-NL" dirty="0">
                <a:solidFill>
                  <a:schemeClr val="tx1"/>
                </a:solidFill>
              </a:rPr>
              <a:t>OPF-producten worden direct of indirect gebruikt in digitale bewaaroplossingen van al deze leveranciers.</a:t>
            </a:r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fr-FR" dirty="0">
                <a:solidFill>
                  <a:schemeClr val="tx1"/>
                </a:solidFill>
              </a:rPr>
              <a:t>Les produits OPF sont utilisés directement ou indirectement dans les solutions de préservation numérique de tous ces fournisseurs.</a:t>
            </a:r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s-ES" dirty="0">
                <a:solidFill>
                  <a:schemeClr val="tx1"/>
                </a:solidFill>
              </a:rPr>
              <a:t>Los productos OPF se utilizan directa o indirectamente en soluciones de preservación digital de todos estos proveedores.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E549E8D9-EB3B-40E9-95B4-C7098E01B3F4}"/>
              </a:ext>
            </a:extLst>
          </p:cNvPr>
          <p:cNvPicPr>
            <a:picLocks noChangeAspect="1"/>
          </p:cNvPicPr>
          <p:nvPr/>
        </p:nvPicPr>
        <p:blipFill rotWithShape="1"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 l="26944" t="10248" r="25149" b="28269"/>
          <a:stretch/>
        </p:blipFill>
        <p:spPr>
          <a:xfrm>
            <a:off x="851506" y="6258699"/>
            <a:ext cx="337560" cy="541531"/>
          </a:xfrm>
          <a:prstGeom prst="rect">
            <a:avLst/>
          </a:prstGeom>
        </p:spPr>
      </p:pic>
      <p:sp>
        <p:nvSpPr>
          <p:cNvPr id="99" name="Hover-off">
            <a:hlinkClick r:id="" action="ppaction://hlinkshowjump?jump=firstslide"/>
            <a:hlinkHover r:id="" action="ppaction://hlinkshowjump?jump=firstslide"/>
            <a:extLst>
              <a:ext uri="{FF2B5EF4-FFF2-40B4-BE49-F238E27FC236}">
                <a16:creationId xmlns:a16="http://schemas.microsoft.com/office/drawing/2014/main" id="{4D063F41-02AA-797C-BB81-A4C67E0F433F}"/>
              </a:ext>
            </a:extLst>
          </p:cNvPr>
          <p:cNvSpPr/>
          <p:nvPr/>
        </p:nvSpPr>
        <p:spPr>
          <a:xfrm>
            <a:off x="0" y="-1"/>
            <a:ext cx="12171543" cy="687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Clear hot - centre">
            <a:extLst>
              <a:ext uri="{FF2B5EF4-FFF2-40B4-BE49-F238E27FC236}">
                <a16:creationId xmlns:a16="http://schemas.microsoft.com/office/drawing/2014/main" id="{E9CE2293-A71F-D158-4539-B7850F8F5710}"/>
              </a:ext>
            </a:extLst>
          </p:cNvPr>
          <p:cNvSpPr/>
          <p:nvPr/>
        </p:nvSpPr>
        <p:spPr>
          <a:xfrm>
            <a:off x="5236495" y="2702457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Clear hot - jhove">
            <a:extLst>
              <a:ext uri="{FF2B5EF4-FFF2-40B4-BE49-F238E27FC236}">
                <a16:creationId xmlns:a16="http://schemas.microsoft.com/office/drawing/2014/main" id="{5115888D-2CDF-F1A0-3B78-5D2EFBC23242}"/>
              </a:ext>
            </a:extLst>
          </p:cNvPr>
          <p:cNvSpPr/>
          <p:nvPr/>
        </p:nvSpPr>
        <p:spPr>
          <a:xfrm>
            <a:off x="5155035" y="101715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Clear hot - viper">
            <a:extLst>
              <a:ext uri="{FF2B5EF4-FFF2-40B4-BE49-F238E27FC236}">
                <a16:creationId xmlns:a16="http://schemas.microsoft.com/office/drawing/2014/main" id="{281422D8-F8D2-E428-67F0-48AA2E587EC7}"/>
              </a:ext>
            </a:extLst>
          </p:cNvPr>
          <p:cNvSpPr/>
          <p:nvPr/>
        </p:nvSpPr>
        <p:spPr>
          <a:xfrm>
            <a:off x="7766253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Clear hot - vera">
            <a:extLst>
              <a:ext uri="{FF2B5EF4-FFF2-40B4-BE49-F238E27FC236}">
                <a16:creationId xmlns:a16="http://schemas.microsoft.com/office/drawing/2014/main" id="{7A075140-3A4C-C995-C061-B51CF3B052BE}"/>
              </a:ext>
            </a:extLst>
          </p:cNvPr>
          <p:cNvSpPr/>
          <p:nvPr/>
        </p:nvSpPr>
        <p:spPr>
          <a:xfrm>
            <a:off x="6848637" y="4955162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Clear hot - jplyser">
            <a:extLst>
              <a:ext uri="{FF2B5EF4-FFF2-40B4-BE49-F238E27FC236}">
                <a16:creationId xmlns:a16="http://schemas.microsoft.com/office/drawing/2014/main" id="{328CAF41-13D3-6D8C-37B6-E213AD7D54F1}"/>
              </a:ext>
            </a:extLst>
          </p:cNvPr>
          <p:cNvSpPr/>
          <p:nvPr/>
        </p:nvSpPr>
        <p:spPr>
          <a:xfrm>
            <a:off x="3676423" y="4913898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Clear hot - fido">
            <a:extLst>
              <a:ext uri="{FF2B5EF4-FFF2-40B4-BE49-F238E27FC236}">
                <a16:creationId xmlns:a16="http://schemas.microsoft.com/office/drawing/2014/main" id="{74AB16A4-BAFA-3273-EA4E-80AC74FD2816}"/>
              </a:ext>
            </a:extLst>
          </p:cNvPr>
          <p:cNvSpPr/>
          <p:nvPr/>
        </p:nvSpPr>
        <p:spPr>
          <a:xfrm>
            <a:off x="2705325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1" name="Hover hot">
            <a:extLst>
              <a:ext uri="{FF2B5EF4-FFF2-40B4-BE49-F238E27FC236}">
                <a16:creationId xmlns:a16="http://schemas.microsoft.com/office/drawing/2014/main" id="{31E59C19-2215-82D7-29BE-04DC701C9D9F}"/>
              </a:ext>
            </a:extLst>
          </p:cNvPr>
          <p:cNvGrpSpPr/>
          <p:nvPr/>
        </p:nvGrpSpPr>
        <p:grpSpPr>
          <a:xfrm>
            <a:off x="9944399" y="-125987"/>
            <a:ext cx="1719010" cy="1916983"/>
            <a:chOff x="10351247" y="4117788"/>
            <a:chExt cx="1300309" cy="1300309"/>
          </a:xfrm>
        </p:grpSpPr>
        <p:sp>
          <p:nvSpPr>
            <p:cNvPr id="92" name="Oval 9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005FD584-388B-DAC8-AE4A-5CF7058EECFC}"/>
                </a:ext>
              </a:extLst>
            </p:cNvPr>
            <p:cNvSpPr/>
            <p:nvPr/>
          </p:nvSpPr>
          <p:spPr>
            <a:xfrm>
              <a:off x="10351247" y="4117788"/>
              <a:ext cx="1300309" cy="1300309"/>
            </a:xfrm>
            <a:prstGeom prst="ellipse">
              <a:avLst/>
            </a:prstGeom>
            <a:solidFill>
              <a:schemeClr val="bg1">
                <a:lumMod val="85000"/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3" name="Graphic 92">
              <a:extLst>
                <a:ext uri="{FF2B5EF4-FFF2-40B4-BE49-F238E27FC236}">
                  <a16:creationId xmlns:a16="http://schemas.microsoft.com/office/drawing/2014/main" id="{FEAEF02F-4713-3E56-C424-E5D8DAFF51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rcRect l="13697" t="8824" r="13041" b="28444"/>
            <a:stretch/>
          </p:blipFill>
          <p:spPr>
            <a:xfrm>
              <a:off x="10593899" y="4331764"/>
              <a:ext cx="815004" cy="872356"/>
            </a:xfrm>
            <a:prstGeom prst="rect">
              <a:avLst/>
            </a:prstGeom>
          </p:spPr>
        </p:pic>
      </p:grpSp>
      <p:sp>
        <p:nvSpPr>
          <p:cNvPr id="100" name="Title 99">
            <a:extLst>
              <a:ext uri="{FF2B5EF4-FFF2-40B4-BE49-F238E27FC236}">
                <a16:creationId xmlns:a16="http://schemas.microsoft.com/office/drawing/2014/main" id="{DED9CBF1-6837-D962-C6F1-D5A817DD7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2" y="-495416"/>
            <a:ext cx="1719010" cy="455309"/>
          </a:xfrm>
        </p:spPr>
        <p:txBody>
          <a:bodyPr>
            <a:noAutofit/>
          </a:bodyPr>
          <a:lstStyle/>
          <a:p>
            <a:r>
              <a:rPr lang="en-GB" sz="1600" dirty="0"/>
              <a:t>Hover-Vendors</a:t>
            </a:r>
          </a:p>
        </p:txBody>
      </p:sp>
    </p:spTree>
    <p:extLst>
      <p:ext uri="{BB962C8B-B14F-4D97-AF65-F5344CB8AC3E}">
        <p14:creationId xmlns:p14="http://schemas.microsoft.com/office/powerpoint/2010/main" val="66952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784BEF0A-9AE0-4E54-5D06-894248DE08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17531" y="-715081"/>
            <a:ext cx="7556938" cy="97160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8262A7-2987-3831-D80B-35A9FE08F52F}"/>
              </a:ext>
            </a:extLst>
          </p:cNvPr>
          <p:cNvSpPr txBox="1"/>
          <p:nvPr/>
        </p:nvSpPr>
        <p:spPr>
          <a:xfrm>
            <a:off x="104503" y="-378"/>
            <a:ext cx="5085806" cy="830997"/>
          </a:xfrm>
          <a:prstGeom prst="rect">
            <a:avLst/>
          </a:prstGeom>
          <a:noFill/>
          <a:effectLst>
            <a:outerShdw blurRad="50800" dist="127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2400" b="1" dirty="0"/>
              <a:t>The Open Preservation Foundation Family Tree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0388D4B-BFF1-6EE3-C47B-8A3696C390BB}"/>
              </a:ext>
            </a:extLst>
          </p:cNvPr>
          <p:cNvSpPr/>
          <p:nvPr/>
        </p:nvSpPr>
        <p:spPr>
          <a:xfrm>
            <a:off x="6248400" y="-4468942"/>
            <a:ext cx="9211390" cy="14342798"/>
          </a:xfrm>
          <a:custGeom>
            <a:avLst/>
            <a:gdLst>
              <a:gd name="connsiteX0" fmla="*/ 2214303 w 2314302"/>
              <a:gd name="connsiteY0" fmla="*/ 1331199 h 3603535"/>
              <a:gd name="connsiteX1" fmla="*/ 2179097 w 2314302"/>
              <a:gd name="connsiteY1" fmla="*/ 1393956 h 3603535"/>
              <a:gd name="connsiteX2" fmla="*/ 2139063 w 2314302"/>
              <a:gd name="connsiteY2" fmla="*/ 1453759 h 3603535"/>
              <a:gd name="connsiteX3" fmla="*/ 2094464 w 2314302"/>
              <a:gd name="connsiteY3" fmla="*/ 1510249 h 3603535"/>
              <a:gd name="connsiteX4" fmla="*/ 2045591 w 2314302"/>
              <a:gd name="connsiteY4" fmla="*/ 1563050 h 3603535"/>
              <a:gd name="connsiteX5" fmla="*/ 1992700 w 2314302"/>
              <a:gd name="connsiteY5" fmla="*/ 1611863 h 3603535"/>
              <a:gd name="connsiteX6" fmla="*/ 1936121 w 2314302"/>
              <a:gd name="connsiteY6" fmla="*/ 1656350 h 3603535"/>
              <a:gd name="connsiteX7" fmla="*/ 1876265 w 2314302"/>
              <a:gd name="connsiteY7" fmla="*/ 1696294 h 3603535"/>
              <a:gd name="connsiteX8" fmla="*/ 1813418 w 2314302"/>
              <a:gd name="connsiteY8" fmla="*/ 1731380 h 3603535"/>
              <a:gd name="connsiteX9" fmla="*/ 1748022 w 2314302"/>
              <a:gd name="connsiteY9" fmla="*/ 1761427 h 3603535"/>
              <a:gd name="connsiteX10" fmla="*/ 1680489 w 2314302"/>
              <a:gd name="connsiteY10" fmla="*/ 1786257 h 3603535"/>
              <a:gd name="connsiteX11" fmla="*/ 1611202 w 2314302"/>
              <a:gd name="connsiteY11" fmla="*/ 1805704 h 3603535"/>
              <a:gd name="connsiteX12" fmla="*/ 1540596 w 2314302"/>
              <a:gd name="connsiteY12" fmla="*/ 1819641 h 3603535"/>
              <a:gd name="connsiteX13" fmla="*/ 1469112 w 2314302"/>
              <a:gd name="connsiteY13" fmla="*/ 1827985 h 3603535"/>
              <a:gd name="connsiteX14" fmla="*/ 1397186 w 2314302"/>
              <a:gd name="connsiteY14" fmla="*/ 1830714 h 3603535"/>
              <a:gd name="connsiteX15" fmla="*/ 1325298 w 2314302"/>
              <a:gd name="connsiteY15" fmla="*/ 1827753 h 3603535"/>
              <a:gd name="connsiteX16" fmla="*/ 1253837 w 2314302"/>
              <a:gd name="connsiteY16" fmla="*/ 1819176 h 3603535"/>
              <a:gd name="connsiteX17" fmla="*/ 1327082 w 2314302"/>
              <a:gd name="connsiteY17" fmla="*/ 1675707 h 3603535"/>
              <a:gd name="connsiteX18" fmla="*/ 1373998 w 2314302"/>
              <a:gd name="connsiteY18" fmla="*/ 1678721 h 3603535"/>
              <a:gd name="connsiteX19" fmla="*/ 1420997 w 2314302"/>
              <a:gd name="connsiteY19" fmla="*/ 1678841 h 3603535"/>
              <a:gd name="connsiteX20" fmla="*/ 1467913 w 2314302"/>
              <a:gd name="connsiteY20" fmla="*/ 1676059 h 3603535"/>
              <a:gd name="connsiteX21" fmla="*/ 1514567 w 2314302"/>
              <a:gd name="connsiteY21" fmla="*/ 1670407 h 3603535"/>
              <a:gd name="connsiteX22" fmla="*/ 1560808 w 2314302"/>
              <a:gd name="connsiteY22" fmla="*/ 1661913 h 3603535"/>
              <a:gd name="connsiteX23" fmla="*/ 1606404 w 2314302"/>
              <a:gd name="connsiteY23" fmla="*/ 1650577 h 3603535"/>
              <a:gd name="connsiteX24" fmla="*/ 1651236 w 2314302"/>
              <a:gd name="connsiteY24" fmla="*/ 1636468 h 3603535"/>
              <a:gd name="connsiteX25" fmla="*/ 1695108 w 2314302"/>
              <a:gd name="connsiteY25" fmla="*/ 1619630 h 3603535"/>
              <a:gd name="connsiteX26" fmla="*/ 1737894 w 2314302"/>
              <a:gd name="connsiteY26" fmla="*/ 1600093 h 3603535"/>
              <a:gd name="connsiteX27" fmla="*/ 1779359 w 2314302"/>
              <a:gd name="connsiteY27" fmla="*/ 1578014 h 3603535"/>
              <a:gd name="connsiteX28" fmla="*/ 1819393 w 2314302"/>
              <a:gd name="connsiteY28" fmla="*/ 1553387 h 3603535"/>
              <a:gd name="connsiteX29" fmla="*/ 1857845 w 2314302"/>
              <a:gd name="connsiteY29" fmla="*/ 1526353 h 3603535"/>
              <a:gd name="connsiteX30" fmla="*/ 1894565 w 2314302"/>
              <a:gd name="connsiteY30" fmla="*/ 1497010 h 3603535"/>
              <a:gd name="connsiteX31" fmla="*/ 1929418 w 2314302"/>
              <a:gd name="connsiteY31" fmla="*/ 1465470 h 3603535"/>
              <a:gd name="connsiteX32" fmla="*/ 1962240 w 2314302"/>
              <a:gd name="connsiteY32" fmla="*/ 1431853 h 3603535"/>
              <a:gd name="connsiteX33" fmla="*/ 1992962 w 2314302"/>
              <a:gd name="connsiteY33" fmla="*/ 1396273 h 3603535"/>
              <a:gd name="connsiteX34" fmla="*/ 2021429 w 2314302"/>
              <a:gd name="connsiteY34" fmla="*/ 1358871 h 3603535"/>
              <a:gd name="connsiteX35" fmla="*/ 2047548 w 2314302"/>
              <a:gd name="connsiteY35" fmla="*/ 1319774 h 3603535"/>
              <a:gd name="connsiteX36" fmla="*/ 2071186 w 2314302"/>
              <a:gd name="connsiteY36" fmla="*/ 1279155 h 3603535"/>
              <a:gd name="connsiteX37" fmla="*/ 2092327 w 2314302"/>
              <a:gd name="connsiteY37" fmla="*/ 1237195 h 3603535"/>
              <a:gd name="connsiteX38" fmla="*/ 2110808 w 2314302"/>
              <a:gd name="connsiteY38" fmla="*/ 1193967 h 3603535"/>
              <a:gd name="connsiteX39" fmla="*/ 2126618 w 2314302"/>
              <a:gd name="connsiteY39" fmla="*/ 1149720 h 3603535"/>
              <a:gd name="connsiteX40" fmla="*/ 2139678 w 2314302"/>
              <a:gd name="connsiteY40" fmla="*/ 1104559 h 3603535"/>
              <a:gd name="connsiteX41" fmla="*/ 2149934 w 2314302"/>
              <a:gd name="connsiteY41" fmla="*/ 1058700 h 3603535"/>
              <a:gd name="connsiteX42" fmla="*/ 2157341 w 2314302"/>
              <a:gd name="connsiteY42" fmla="*/ 1012286 h 3603535"/>
              <a:gd name="connsiteX43" fmla="*/ 2161876 w 2314302"/>
              <a:gd name="connsiteY43" fmla="*/ 965490 h 3603535"/>
              <a:gd name="connsiteX44" fmla="*/ 2163548 w 2314302"/>
              <a:gd name="connsiteY44" fmla="*/ 918514 h 3603535"/>
              <a:gd name="connsiteX45" fmla="*/ 2162319 w 2314302"/>
              <a:gd name="connsiteY45" fmla="*/ 871538 h 3603535"/>
              <a:gd name="connsiteX46" fmla="*/ 2158188 w 2314302"/>
              <a:gd name="connsiteY46" fmla="*/ 824712 h 3603535"/>
              <a:gd name="connsiteX47" fmla="*/ 2151193 w 2314302"/>
              <a:gd name="connsiteY47" fmla="*/ 778238 h 3603535"/>
              <a:gd name="connsiteX48" fmla="*/ 2141380 w 2314302"/>
              <a:gd name="connsiteY48" fmla="*/ 732289 h 3603535"/>
              <a:gd name="connsiteX49" fmla="*/ 2128725 w 2314302"/>
              <a:gd name="connsiteY49" fmla="*/ 687015 h 3603535"/>
              <a:gd name="connsiteX50" fmla="*/ 2113326 w 2314302"/>
              <a:gd name="connsiteY50" fmla="*/ 642588 h 3603535"/>
              <a:gd name="connsiteX51" fmla="*/ 2095229 w 2314302"/>
              <a:gd name="connsiteY51" fmla="*/ 599218 h 3603535"/>
              <a:gd name="connsiteX52" fmla="*/ 2074492 w 2314302"/>
              <a:gd name="connsiteY52" fmla="*/ 557048 h 3603535"/>
              <a:gd name="connsiteX53" fmla="*/ 2051214 w 2314302"/>
              <a:gd name="connsiteY53" fmla="*/ 516227 h 3603535"/>
              <a:gd name="connsiteX54" fmla="*/ 2025469 w 2314302"/>
              <a:gd name="connsiteY54" fmla="*/ 476898 h 3603535"/>
              <a:gd name="connsiteX55" fmla="*/ 1997326 w 2314302"/>
              <a:gd name="connsiteY55" fmla="*/ 439233 h 3603535"/>
              <a:gd name="connsiteX56" fmla="*/ 1966955 w 2314302"/>
              <a:gd name="connsiteY56" fmla="*/ 403390 h 3603535"/>
              <a:gd name="connsiteX57" fmla="*/ 1934426 w 2314302"/>
              <a:gd name="connsiteY57" fmla="*/ 369451 h 3603535"/>
              <a:gd name="connsiteX58" fmla="*/ 1899865 w 2314302"/>
              <a:gd name="connsiteY58" fmla="*/ 337589 h 3603535"/>
              <a:gd name="connsiteX59" fmla="*/ 1863408 w 2314302"/>
              <a:gd name="connsiteY59" fmla="*/ 307924 h 3603535"/>
              <a:gd name="connsiteX60" fmla="*/ 1825218 w 2314302"/>
              <a:gd name="connsiteY60" fmla="*/ 280537 h 3603535"/>
              <a:gd name="connsiteX61" fmla="*/ 1785394 w 2314302"/>
              <a:gd name="connsiteY61" fmla="*/ 255558 h 3603535"/>
              <a:gd name="connsiteX62" fmla="*/ 1744131 w 2314302"/>
              <a:gd name="connsiteY62" fmla="*/ 233067 h 3603535"/>
              <a:gd name="connsiteX63" fmla="*/ 1701548 w 2314302"/>
              <a:gd name="connsiteY63" fmla="*/ 213185 h 3603535"/>
              <a:gd name="connsiteX64" fmla="*/ 1657826 w 2314302"/>
              <a:gd name="connsiteY64" fmla="*/ 195934 h 3603535"/>
              <a:gd name="connsiteX65" fmla="*/ 1613106 w 2314302"/>
              <a:gd name="connsiteY65" fmla="*/ 181412 h 3603535"/>
              <a:gd name="connsiteX66" fmla="*/ 1567600 w 2314302"/>
              <a:gd name="connsiteY66" fmla="*/ 169665 h 3603535"/>
              <a:gd name="connsiteX67" fmla="*/ 1521471 w 2314302"/>
              <a:gd name="connsiteY67" fmla="*/ 160736 h 3603535"/>
              <a:gd name="connsiteX68" fmla="*/ 1474855 w 2314302"/>
              <a:gd name="connsiteY68" fmla="*/ 154641 h 3603535"/>
              <a:gd name="connsiteX69" fmla="*/ 1427969 w 2314302"/>
              <a:gd name="connsiteY69" fmla="*/ 151455 h 3603535"/>
              <a:gd name="connsiteX70" fmla="*/ 1380963 w 2314302"/>
              <a:gd name="connsiteY70" fmla="*/ 151132 h 3603535"/>
              <a:gd name="connsiteX71" fmla="*/ 1334047 w 2314302"/>
              <a:gd name="connsiteY71" fmla="*/ 153704 h 3603535"/>
              <a:gd name="connsiteX72" fmla="*/ 1287371 w 2314302"/>
              <a:gd name="connsiteY72" fmla="*/ 159184 h 3603535"/>
              <a:gd name="connsiteX73" fmla="*/ 1241100 w 2314302"/>
              <a:gd name="connsiteY73" fmla="*/ 167498 h 3603535"/>
              <a:gd name="connsiteX74" fmla="*/ 1195443 w 2314302"/>
              <a:gd name="connsiteY74" fmla="*/ 178654 h 3603535"/>
              <a:gd name="connsiteX75" fmla="*/ 1150551 w 2314302"/>
              <a:gd name="connsiteY75" fmla="*/ 192598 h 3603535"/>
              <a:gd name="connsiteX76" fmla="*/ 1106597 w 2314302"/>
              <a:gd name="connsiteY76" fmla="*/ 209264 h 3603535"/>
              <a:gd name="connsiteX77" fmla="*/ 1063751 w 2314302"/>
              <a:gd name="connsiteY77" fmla="*/ 228591 h 3603535"/>
              <a:gd name="connsiteX78" fmla="*/ 1022196 w 2314302"/>
              <a:gd name="connsiteY78" fmla="*/ 250520 h 3603535"/>
              <a:gd name="connsiteX79" fmla="*/ 982042 w 2314302"/>
              <a:gd name="connsiteY79" fmla="*/ 274975 h 3603535"/>
              <a:gd name="connsiteX80" fmla="*/ 943508 w 2314302"/>
              <a:gd name="connsiteY80" fmla="*/ 301859 h 3603535"/>
              <a:gd name="connsiteX81" fmla="*/ 906668 w 2314302"/>
              <a:gd name="connsiteY81" fmla="*/ 331029 h 3603535"/>
              <a:gd name="connsiteX82" fmla="*/ 871672 w 2314302"/>
              <a:gd name="connsiteY82" fmla="*/ 362449 h 3603535"/>
              <a:gd name="connsiteX83" fmla="*/ 838693 w 2314302"/>
              <a:gd name="connsiteY83" fmla="*/ 395923 h 3603535"/>
              <a:gd name="connsiteX84" fmla="*/ 807858 w 2314302"/>
              <a:gd name="connsiteY84" fmla="*/ 431384 h 3603535"/>
              <a:gd name="connsiteX85" fmla="*/ 779249 w 2314302"/>
              <a:gd name="connsiteY85" fmla="*/ 468666 h 3603535"/>
              <a:gd name="connsiteX86" fmla="*/ 752980 w 2314302"/>
              <a:gd name="connsiteY86" fmla="*/ 507643 h 3603535"/>
              <a:gd name="connsiteX87" fmla="*/ 729140 w 2314302"/>
              <a:gd name="connsiteY87" fmla="*/ 548179 h 3603535"/>
              <a:gd name="connsiteX88" fmla="*/ 707848 w 2314302"/>
              <a:gd name="connsiteY88" fmla="*/ 590079 h 3603535"/>
              <a:gd name="connsiteX89" fmla="*/ 689196 w 2314302"/>
              <a:gd name="connsiteY89" fmla="*/ 633217 h 3603535"/>
              <a:gd name="connsiteX90" fmla="*/ 673205 w 2314302"/>
              <a:gd name="connsiteY90" fmla="*/ 677412 h 3603535"/>
              <a:gd name="connsiteX91" fmla="*/ 659965 w 2314302"/>
              <a:gd name="connsiteY91" fmla="*/ 722506 h 3603535"/>
              <a:gd name="connsiteX92" fmla="*/ 649544 w 2314302"/>
              <a:gd name="connsiteY92" fmla="*/ 768342 h 3603535"/>
              <a:gd name="connsiteX93" fmla="*/ 641927 w 2314302"/>
              <a:gd name="connsiteY93" fmla="*/ 814726 h 3603535"/>
              <a:gd name="connsiteX94" fmla="*/ 637182 w 2314302"/>
              <a:gd name="connsiteY94" fmla="*/ 861470 h 3603535"/>
              <a:gd name="connsiteX95" fmla="*/ 635338 w 2314302"/>
              <a:gd name="connsiteY95" fmla="*/ 908438 h 3603535"/>
              <a:gd name="connsiteX96" fmla="*/ 636395 w 2314302"/>
              <a:gd name="connsiteY96" fmla="*/ 955444 h 3603535"/>
              <a:gd name="connsiteX97" fmla="*/ 640316 w 2314302"/>
              <a:gd name="connsiteY97" fmla="*/ 1002270 h 3603535"/>
              <a:gd name="connsiteX98" fmla="*/ 647115 w 2314302"/>
              <a:gd name="connsiteY98" fmla="*/ 1048774 h 3603535"/>
              <a:gd name="connsiteX99" fmla="*/ 656749 w 2314302"/>
              <a:gd name="connsiteY99" fmla="*/ 1094782 h 3603535"/>
              <a:gd name="connsiteX100" fmla="*/ 669224 w 2314302"/>
              <a:gd name="connsiteY100" fmla="*/ 1140087 h 3603535"/>
              <a:gd name="connsiteX101" fmla="*/ 684420 w 2314302"/>
              <a:gd name="connsiteY101" fmla="*/ 1184566 h 3603535"/>
              <a:gd name="connsiteX102" fmla="*/ 702375 w 2314302"/>
              <a:gd name="connsiteY102" fmla="*/ 1228026 h 3603535"/>
              <a:gd name="connsiteX103" fmla="*/ 722932 w 2314302"/>
              <a:gd name="connsiteY103" fmla="*/ 1270286 h 3603535"/>
              <a:gd name="connsiteX104" fmla="*/ 746038 w 2314302"/>
              <a:gd name="connsiteY104" fmla="*/ 1311197 h 3603535"/>
              <a:gd name="connsiteX105" fmla="*/ 771632 w 2314302"/>
              <a:gd name="connsiteY105" fmla="*/ 1350616 h 3603535"/>
              <a:gd name="connsiteX106" fmla="*/ 799596 w 2314302"/>
              <a:gd name="connsiteY106" fmla="*/ 1388393 h 3603535"/>
              <a:gd name="connsiteX107" fmla="*/ 829854 w 2314302"/>
              <a:gd name="connsiteY107" fmla="*/ 1424386 h 3603535"/>
              <a:gd name="connsiteX108" fmla="*/ 862241 w 2314302"/>
              <a:gd name="connsiteY108" fmla="*/ 1458445 h 3603535"/>
              <a:gd name="connsiteX109" fmla="*/ 896652 w 2314302"/>
              <a:gd name="connsiteY109" fmla="*/ 1490420 h 3603535"/>
              <a:gd name="connsiteX110" fmla="*/ 932990 w 2314302"/>
              <a:gd name="connsiteY110" fmla="*/ 1520265 h 3603535"/>
              <a:gd name="connsiteX111" fmla="*/ 971089 w 2314302"/>
              <a:gd name="connsiteY111" fmla="*/ 1547794 h 3603535"/>
              <a:gd name="connsiteX112" fmla="*/ 1010800 w 2314302"/>
              <a:gd name="connsiteY112" fmla="*/ 1572916 h 3603535"/>
              <a:gd name="connsiteX113" fmla="*/ 1051974 w 2314302"/>
              <a:gd name="connsiteY113" fmla="*/ 1595580 h 3603535"/>
              <a:gd name="connsiteX114" fmla="*/ 1121381 w 2314302"/>
              <a:gd name="connsiteY114" fmla="*/ 1626774 h 3603535"/>
              <a:gd name="connsiteX115" fmla="*/ 1052296 w 2314302"/>
              <a:gd name="connsiteY115" fmla="*/ 1762245 h 3603535"/>
              <a:gd name="connsiteX116" fmla="*/ 112777 w 2314302"/>
              <a:gd name="connsiteY116" fmla="*/ 3603536 h 3603535"/>
              <a:gd name="connsiteX117" fmla="*/ 0 w 2314302"/>
              <a:gd name="connsiteY117" fmla="*/ 3490617 h 3603535"/>
              <a:gd name="connsiteX118" fmla="*/ 916976 w 2314302"/>
              <a:gd name="connsiteY118" fmla="*/ 1693452 h 3603535"/>
              <a:gd name="connsiteX119" fmla="*/ 880368 w 2314302"/>
              <a:gd name="connsiteY119" fmla="*/ 1669560 h 3603535"/>
              <a:gd name="connsiteX120" fmla="*/ 844900 w 2314302"/>
              <a:gd name="connsiteY120" fmla="*/ 1643935 h 3603535"/>
              <a:gd name="connsiteX121" fmla="*/ 810729 w 2314302"/>
              <a:gd name="connsiteY121" fmla="*/ 1616609 h 3603535"/>
              <a:gd name="connsiteX122" fmla="*/ 777900 w 2314302"/>
              <a:gd name="connsiteY122" fmla="*/ 1587738 h 3603535"/>
              <a:gd name="connsiteX123" fmla="*/ 746473 w 2314302"/>
              <a:gd name="connsiteY123" fmla="*/ 1557278 h 3603535"/>
              <a:gd name="connsiteX124" fmla="*/ 716545 w 2314302"/>
              <a:gd name="connsiteY124" fmla="*/ 1525386 h 3603535"/>
              <a:gd name="connsiteX125" fmla="*/ 688199 w 2314302"/>
              <a:gd name="connsiteY125" fmla="*/ 1492091 h 3603535"/>
              <a:gd name="connsiteX126" fmla="*/ 661464 w 2314302"/>
              <a:gd name="connsiteY126" fmla="*/ 1457478 h 3603535"/>
              <a:gd name="connsiteX127" fmla="*/ 636395 w 2314302"/>
              <a:gd name="connsiteY127" fmla="*/ 1421628 h 3603535"/>
              <a:gd name="connsiteX128" fmla="*/ 613086 w 2314302"/>
              <a:gd name="connsiteY128" fmla="*/ 1384615 h 3603535"/>
              <a:gd name="connsiteX129" fmla="*/ 591555 w 2314302"/>
              <a:gd name="connsiteY129" fmla="*/ 1346545 h 3603535"/>
              <a:gd name="connsiteX130" fmla="*/ 571853 w 2314302"/>
              <a:gd name="connsiteY130" fmla="*/ 1307479 h 3603535"/>
              <a:gd name="connsiteX131" fmla="*/ 554071 w 2314302"/>
              <a:gd name="connsiteY131" fmla="*/ 1267535 h 3603535"/>
              <a:gd name="connsiteX132" fmla="*/ 538199 w 2314302"/>
              <a:gd name="connsiteY132" fmla="*/ 1226767 h 3603535"/>
              <a:gd name="connsiteX133" fmla="*/ 524322 w 2314302"/>
              <a:gd name="connsiteY133" fmla="*/ 1185271 h 3603535"/>
              <a:gd name="connsiteX134" fmla="*/ 512402 w 2314302"/>
              <a:gd name="connsiteY134" fmla="*/ 1143190 h 3603535"/>
              <a:gd name="connsiteX135" fmla="*/ 502529 w 2314302"/>
              <a:gd name="connsiteY135" fmla="*/ 1100578 h 3603535"/>
              <a:gd name="connsiteX136" fmla="*/ 494710 w 2314302"/>
              <a:gd name="connsiteY136" fmla="*/ 1057530 h 3603535"/>
              <a:gd name="connsiteX137" fmla="*/ 488944 w 2314302"/>
              <a:gd name="connsiteY137" fmla="*/ 1014190 h 3603535"/>
              <a:gd name="connsiteX138" fmla="*/ 485256 w 2314302"/>
              <a:gd name="connsiteY138" fmla="*/ 970610 h 3603535"/>
              <a:gd name="connsiteX139" fmla="*/ 483674 w 2314302"/>
              <a:gd name="connsiteY139" fmla="*/ 926888 h 3603535"/>
              <a:gd name="connsiteX140" fmla="*/ 484139 w 2314302"/>
              <a:gd name="connsiteY140" fmla="*/ 883136 h 3603535"/>
              <a:gd name="connsiteX141" fmla="*/ 486718 w 2314302"/>
              <a:gd name="connsiteY141" fmla="*/ 839473 h 3603535"/>
              <a:gd name="connsiteX142" fmla="*/ 491403 w 2314302"/>
              <a:gd name="connsiteY142" fmla="*/ 795984 h 3603535"/>
              <a:gd name="connsiteX143" fmla="*/ 498136 w 2314302"/>
              <a:gd name="connsiteY143" fmla="*/ 752764 h 3603535"/>
              <a:gd name="connsiteX144" fmla="*/ 506922 w 2314302"/>
              <a:gd name="connsiteY144" fmla="*/ 709918 h 3603535"/>
              <a:gd name="connsiteX145" fmla="*/ 517763 w 2314302"/>
              <a:gd name="connsiteY145" fmla="*/ 667538 h 3603535"/>
              <a:gd name="connsiteX146" fmla="*/ 530590 w 2314302"/>
              <a:gd name="connsiteY146" fmla="*/ 625720 h 3603535"/>
              <a:gd name="connsiteX147" fmla="*/ 545434 w 2314302"/>
              <a:gd name="connsiteY147" fmla="*/ 584577 h 3603535"/>
              <a:gd name="connsiteX148" fmla="*/ 562182 w 2314302"/>
              <a:gd name="connsiteY148" fmla="*/ 544191 h 3603535"/>
              <a:gd name="connsiteX149" fmla="*/ 580872 w 2314302"/>
              <a:gd name="connsiteY149" fmla="*/ 504629 h 3603535"/>
              <a:gd name="connsiteX150" fmla="*/ 601429 w 2314302"/>
              <a:gd name="connsiteY150" fmla="*/ 466035 h 3603535"/>
              <a:gd name="connsiteX151" fmla="*/ 623800 w 2314302"/>
              <a:gd name="connsiteY151" fmla="*/ 428430 h 3603535"/>
              <a:gd name="connsiteX152" fmla="*/ 647962 w 2314302"/>
              <a:gd name="connsiteY152" fmla="*/ 391972 h 3603535"/>
              <a:gd name="connsiteX153" fmla="*/ 673819 w 2314302"/>
              <a:gd name="connsiteY153" fmla="*/ 356684 h 3603535"/>
              <a:gd name="connsiteX154" fmla="*/ 701318 w 2314302"/>
              <a:gd name="connsiteY154" fmla="*/ 322678 h 3603535"/>
              <a:gd name="connsiteX155" fmla="*/ 730429 w 2314302"/>
              <a:gd name="connsiteY155" fmla="*/ 290029 h 3603535"/>
              <a:gd name="connsiteX156" fmla="*/ 761062 w 2314302"/>
              <a:gd name="connsiteY156" fmla="*/ 258811 h 3603535"/>
              <a:gd name="connsiteX157" fmla="*/ 793156 w 2314302"/>
              <a:gd name="connsiteY157" fmla="*/ 229086 h 3603535"/>
              <a:gd name="connsiteX158" fmla="*/ 826630 w 2314302"/>
              <a:gd name="connsiteY158" fmla="*/ 200942 h 3603535"/>
              <a:gd name="connsiteX159" fmla="*/ 861416 w 2314302"/>
              <a:gd name="connsiteY159" fmla="*/ 174410 h 3603535"/>
              <a:gd name="connsiteX160" fmla="*/ 897439 w 2314302"/>
              <a:gd name="connsiteY160" fmla="*/ 149580 h 3603535"/>
              <a:gd name="connsiteX161" fmla="*/ 934571 w 2314302"/>
              <a:gd name="connsiteY161" fmla="*/ 126497 h 3603535"/>
              <a:gd name="connsiteX162" fmla="*/ 972791 w 2314302"/>
              <a:gd name="connsiteY162" fmla="*/ 105213 h 3603535"/>
              <a:gd name="connsiteX163" fmla="*/ 1011977 w 2314302"/>
              <a:gd name="connsiteY163" fmla="*/ 85796 h 3603535"/>
              <a:gd name="connsiteX164" fmla="*/ 1052064 w 2314302"/>
              <a:gd name="connsiteY164" fmla="*/ 68253 h 3603535"/>
              <a:gd name="connsiteX165" fmla="*/ 1092915 w 2314302"/>
              <a:gd name="connsiteY165" fmla="*/ 52645 h 3603535"/>
              <a:gd name="connsiteX166" fmla="*/ 1134470 w 2314302"/>
              <a:gd name="connsiteY166" fmla="*/ 39030 h 3603535"/>
              <a:gd name="connsiteX167" fmla="*/ 1176641 w 2314302"/>
              <a:gd name="connsiteY167" fmla="*/ 27372 h 3603535"/>
              <a:gd name="connsiteX168" fmla="*/ 1219313 w 2314302"/>
              <a:gd name="connsiteY168" fmla="*/ 17769 h 3603535"/>
              <a:gd name="connsiteX169" fmla="*/ 1262421 w 2314302"/>
              <a:gd name="connsiteY169" fmla="*/ 10242 h 3603535"/>
              <a:gd name="connsiteX170" fmla="*/ 1305821 w 2314302"/>
              <a:gd name="connsiteY170" fmla="*/ 4732 h 3603535"/>
              <a:gd name="connsiteX171" fmla="*/ 1349423 w 2314302"/>
              <a:gd name="connsiteY171" fmla="*/ 1336 h 3603535"/>
              <a:gd name="connsiteX172" fmla="*/ 1393146 w 2314302"/>
              <a:gd name="connsiteY172" fmla="*/ 16 h 3603535"/>
              <a:gd name="connsiteX173" fmla="*/ 1436868 w 2314302"/>
              <a:gd name="connsiteY173" fmla="*/ 781 h 3603535"/>
              <a:gd name="connsiteX174" fmla="*/ 1480508 w 2314302"/>
              <a:gd name="connsiteY174" fmla="*/ 3652 h 3603535"/>
              <a:gd name="connsiteX175" fmla="*/ 1523967 w 2314302"/>
              <a:gd name="connsiteY175" fmla="*/ 8570 h 3603535"/>
              <a:gd name="connsiteX176" fmla="*/ 1567157 w 2314302"/>
              <a:gd name="connsiteY176" fmla="*/ 15595 h 3603535"/>
              <a:gd name="connsiteX177" fmla="*/ 1609943 w 2314302"/>
              <a:gd name="connsiteY177" fmla="*/ 24651 h 3603535"/>
              <a:gd name="connsiteX178" fmla="*/ 1652263 w 2314302"/>
              <a:gd name="connsiteY178" fmla="*/ 35747 h 3603535"/>
              <a:gd name="connsiteX179" fmla="*/ 1693991 w 2314302"/>
              <a:gd name="connsiteY179" fmla="*/ 48866 h 3603535"/>
              <a:gd name="connsiteX180" fmla="*/ 1735052 w 2314302"/>
              <a:gd name="connsiteY180" fmla="*/ 63950 h 3603535"/>
              <a:gd name="connsiteX181" fmla="*/ 1775318 w 2314302"/>
              <a:gd name="connsiteY181" fmla="*/ 80991 h 3603535"/>
              <a:gd name="connsiteX182" fmla="*/ 1814767 w 2314302"/>
              <a:gd name="connsiteY182" fmla="*/ 99936 h 3603535"/>
              <a:gd name="connsiteX183" fmla="*/ 1854268 w 2314302"/>
              <a:gd name="connsiteY183" fmla="*/ 121317 h 3603535"/>
              <a:gd name="connsiteX184" fmla="*/ 1892690 w 2314302"/>
              <a:gd name="connsiteY184" fmla="*/ 144602 h 3603535"/>
              <a:gd name="connsiteX185" fmla="*/ 1929913 w 2314302"/>
              <a:gd name="connsiteY185" fmla="*/ 169755 h 3603535"/>
              <a:gd name="connsiteX186" fmla="*/ 1965876 w 2314302"/>
              <a:gd name="connsiteY186" fmla="*/ 196699 h 3603535"/>
              <a:gd name="connsiteX187" fmla="*/ 2000459 w 2314302"/>
              <a:gd name="connsiteY187" fmla="*/ 225367 h 3603535"/>
              <a:gd name="connsiteX188" fmla="*/ 2033581 w 2314302"/>
              <a:gd name="connsiteY188" fmla="*/ 255737 h 3603535"/>
              <a:gd name="connsiteX189" fmla="*/ 2065211 w 2314302"/>
              <a:gd name="connsiteY189" fmla="*/ 287660 h 3603535"/>
              <a:gd name="connsiteX190" fmla="*/ 2095199 w 2314302"/>
              <a:gd name="connsiteY190" fmla="*/ 321096 h 3603535"/>
              <a:gd name="connsiteX191" fmla="*/ 2123514 w 2314302"/>
              <a:gd name="connsiteY191" fmla="*/ 355979 h 3603535"/>
              <a:gd name="connsiteX192" fmla="*/ 2150106 w 2314302"/>
              <a:gd name="connsiteY192" fmla="*/ 392205 h 3603535"/>
              <a:gd name="connsiteX193" fmla="*/ 2174854 w 2314302"/>
              <a:gd name="connsiteY193" fmla="*/ 429689 h 3603535"/>
              <a:gd name="connsiteX194" fmla="*/ 2197750 w 2314302"/>
              <a:gd name="connsiteY194" fmla="*/ 468344 h 3603535"/>
              <a:gd name="connsiteX195" fmla="*/ 2218719 w 2314302"/>
              <a:gd name="connsiteY195" fmla="*/ 508085 h 3603535"/>
              <a:gd name="connsiteX196" fmla="*/ 2237731 w 2314302"/>
              <a:gd name="connsiteY196" fmla="*/ 548794 h 3603535"/>
              <a:gd name="connsiteX197" fmla="*/ 2254711 w 2314302"/>
              <a:gd name="connsiteY197" fmla="*/ 590402 h 3603535"/>
              <a:gd name="connsiteX198" fmla="*/ 2269616 w 2314302"/>
              <a:gd name="connsiteY198" fmla="*/ 632782 h 3603535"/>
              <a:gd name="connsiteX199" fmla="*/ 2282413 w 2314302"/>
              <a:gd name="connsiteY199" fmla="*/ 675860 h 3603535"/>
              <a:gd name="connsiteX200" fmla="*/ 2293103 w 2314302"/>
              <a:gd name="connsiteY200" fmla="*/ 719492 h 3603535"/>
              <a:gd name="connsiteX201" fmla="*/ 2301657 w 2314302"/>
              <a:gd name="connsiteY201" fmla="*/ 763597 h 3603535"/>
              <a:gd name="connsiteX202" fmla="*/ 2308015 w 2314302"/>
              <a:gd name="connsiteY202" fmla="*/ 808084 h 3603535"/>
              <a:gd name="connsiteX203" fmla="*/ 2312168 w 2314302"/>
              <a:gd name="connsiteY203" fmla="*/ 852795 h 3603535"/>
              <a:gd name="connsiteX204" fmla="*/ 2314132 w 2314302"/>
              <a:gd name="connsiteY204" fmla="*/ 897695 h 3603535"/>
              <a:gd name="connsiteX205" fmla="*/ 2313900 w 2314302"/>
              <a:gd name="connsiteY205" fmla="*/ 942617 h 3603535"/>
              <a:gd name="connsiteX206" fmla="*/ 2311441 w 2314302"/>
              <a:gd name="connsiteY206" fmla="*/ 987478 h 3603535"/>
              <a:gd name="connsiteX207" fmla="*/ 2306778 w 2314302"/>
              <a:gd name="connsiteY207" fmla="*/ 1032168 h 3603535"/>
              <a:gd name="connsiteX208" fmla="*/ 2299956 w 2314302"/>
              <a:gd name="connsiteY208" fmla="*/ 1076595 h 3603535"/>
              <a:gd name="connsiteX209" fmla="*/ 2290967 w 2314302"/>
              <a:gd name="connsiteY209" fmla="*/ 1120610 h 3603535"/>
              <a:gd name="connsiteX210" fmla="*/ 2279811 w 2314302"/>
              <a:gd name="connsiteY210" fmla="*/ 1164129 h 3603535"/>
              <a:gd name="connsiteX211" fmla="*/ 2266512 w 2314302"/>
              <a:gd name="connsiteY211" fmla="*/ 1207027 h 3603535"/>
              <a:gd name="connsiteX212" fmla="*/ 2251173 w 2314302"/>
              <a:gd name="connsiteY212" fmla="*/ 1249257 h 3603535"/>
              <a:gd name="connsiteX213" fmla="*/ 2233742 w 2314302"/>
              <a:gd name="connsiteY213" fmla="*/ 1290671 h 3603535"/>
              <a:gd name="connsiteX214" fmla="*/ 2214303 w 2314302"/>
              <a:gd name="connsiteY214" fmla="*/ 1331199 h 3603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2314302" h="3603535">
                <a:moveTo>
                  <a:pt x="2214303" y="1331199"/>
                </a:moveTo>
                <a:cubicBezTo>
                  <a:pt x="2203402" y="1352573"/>
                  <a:pt x="2191662" y="1373489"/>
                  <a:pt x="2179097" y="1393956"/>
                </a:cubicBezTo>
                <a:cubicBezTo>
                  <a:pt x="2166532" y="1414423"/>
                  <a:pt x="2153210" y="1434372"/>
                  <a:pt x="2139063" y="1453759"/>
                </a:cubicBezTo>
                <a:cubicBezTo>
                  <a:pt x="2124954" y="1473169"/>
                  <a:pt x="2110073" y="1492002"/>
                  <a:pt x="2094464" y="1510249"/>
                </a:cubicBezTo>
                <a:cubicBezTo>
                  <a:pt x="2078885" y="1528489"/>
                  <a:pt x="2062572" y="1546092"/>
                  <a:pt x="2045591" y="1563050"/>
                </a:cubicBezTo>
                <a:cubicBezTo>
                  <a:pt x="2028603" y="1580031"/>
                  <a:pt x="2010970" y="1596284"/>
                  <a:pt x="1992700" y="1611863"/>
                </a:cubicBezTo>
                <a:cubicBezTo>
                  <a:pt x="1974423" y="1627442"/>
                  <a:pt x="1955568" y="1642263"/>
                  <a:pt x="1936121" y="1656350"/>
                </a:cubicBezTo>
                <a:cubicBezTo>
                  <a:pt x="1916703" y="1670467"/>
                  <a:pt x="1896731" y="1683759"/>
                  <a:pt x="1876265" y="1696294"/>
                </a:cubicBezTo>
                <a:cubicBezTo>
                  <a:pt x="1855761" y="1708799"/>
                  <a:pt x="1834821" y="1720516"/>
                  <a:pt x="1813418" y="1731380"/>
                </a:cubicBezTo>
                <a:cubicBezTo>
                  <a:pt x="1792006" y="1742243"/>
                  <a:pt x="1770220" y="1752259"/>
                  <a:pt x="1748022" y="1761427"/>
                </a:cubicBezTo>
                <a:cubicBezTo>
                  <a:pt x="1725853" y="1770589"/>
                  <a:pt x="1703332" y="1778850"/>
                  <a:pt x="1680489" y="1786257"/>
                </a:cubicBezTo>
                <a:cubicBezTo>
                  <a:pt x="1657654" y="1793634"/>
                  <a:pt x="1634548" y="1800112"/>
                  <a:pt x="1611202" y="1805704"/>
                </a:cubicBezTo>
                <a:cubicBezTo>
                  <a:pt x="1587834" y="1811267"/>
                  <a:pt x="1564286" y="1815923"/>
                  <a:pt x="1540596" y="1819641"/>
                </a:cubicBezTo>
                <a:cubicBezTo>
                  <a:pt x="1516875" y="1823360"/>
                  <a:pt x="1493035" y="1826141"/>
                  <a:pt x="1469112" y="1827985"/>
                </a:cubicBezTo>
                <a:cubicBezTo>
                  <a:pt x="1445159" y="1829837"/>
                  <a:pt x="1421199" y="1830744"/>
                  <a:pt x="1397186" y="1830714"/>
                </a:cubicBezTo>
                <a:cubicBezTo>
                  <a:pt x="1373174" y="1830654"/>
                  <a:pt x="1349221" y="1829687"/>
                  <a:pt x="1325298" y="1827753"/>
                </a:cubicBezTo>
                <a:cubicBezTo>
                  <a:pt x="1301338" y="1825849"/>
                  <a:pt x="1277527" y="1822985"/>
                  <a:pt x="1253837" y="1819176"/>
                </a:cubicBezTo>
                <a:lnTo>
                  <a:pt x="1327082" y="1675707"/>
                </a:lnTo>
                <a:cubicBezTo>
                  <a:pt x="1342691" y="1677199"/>
                  <a:pt x="1358330" y="1678196"/>
                  <a:pt x="1373998" y="1678721"/>
                </a:cubicBezTo>
                <a:cubicBezTo>
                  <a:pt x="1389660" y="1679253"/>
                  <a:pt x="1405328" y="1679283"/>
                  <a:pt x="1420997" y="1678841"/>
                </a:cubicBezTo>
                <a:cubicBezTo>
                  <a:pt x="1436665" y="1678399"/>
                  <a:pt x="1452304" y="1677461"/>
                  <a:pt x="1467913" y="1676059"/>
                </a:cubicBezTo>
                <a:cubicBezTo>
                  <a:pt x="1483522" y="1674650"/>
                  <a:pt x="1499070" y="1672776"/>
                  <a:pt x="1514567" y="1670407"/>
                </a:cubicBezTo>
                <a:cubicBezTo>
                  <a:pt x="1530055" y="1668060"/>
                  <a:pt x="1545461" y="1665226"/>
                  <a:pt x="1560808" y="1661913"/>
                </a:cubicBezTo>
                <a:cubicBezTo>
                  <a:pt x="1576124" y="1658606"/>
                  <a:pt x="1591320" y="1654828"/>
                  <a:pt x="1606404" y="1650577"/>
                </a:cubicBezTo>
                <a:cubicBezTo>
                  <a:pt x="1621481" y="1646334"/>
                  <a:pt x="1636444" y="1641618"/>
                  <a:pt x="1651236" y="1636468"/>
                </a:cubicBezTo>
                <a:cubicBezTo>
                  <a:pt x="1666028" y="1631280"/>
                  <a:pt x="1680669" y="1625687"/>
                  <a:pt x="1695108" y="1619630"/>
                </a:cubicBezTo>
                <a:cubicBezTo>
                  <a:pt x="1709570" y="1613535"/>
                  <a:pt x="1723837" y="1607035"/>
                  <a:pt x="1737894" y="1600093"/>
                </a:cubicBezTo>
                <a:cubicBezTo>
                  <a:pt x="1751920" y="1593151"/>
                  <a:pt x="1765767" y="1585804"/>
                  <a:pt x="1779359" y="1578014"/>
                </a:cubicBezTo>
                <a:cubicBezTo>
                  <a:pt x="1792943" y="1570195"/>
                  <a:pt x="1806303" y="1561993"/>
                  <a:pt x="1819393" y="1553387"/>
                </a:cubicBezTo>
                <a:cubicBezTo>
                  <a:pt x="1832483" y="1544773"/>
                  <a:pt x="1845310" y="1535754"/>
                  <a:pt x="1857845" y="1526353"/>
                </a:cubicBezTo>
                <a:cubicBezTo>
                  <a:pt x="1870380" y="1516951"/>
                  <a:pt x="1882615" y="1507175"/>
                  <a:pt x="1894565" y="1497010"/>
                </a:cubicBezTo>
                <a:cubicBezTo>
                  <a:pt x="1906515" y="1486851"/>
                  <a:pt x="1918113" y="1476333"/>
                  <a:pt x="1929418" y="1465470"/>
                </a:cubicBezTo>
                <a:cubicBezTo>
                  <a:pt x="1940716" y="1454607"/>
                  <a:pt x="1951639" y="1443391"/>
                  <a:pt x="1962240" y="1431853"/>
                </a:cubicBezTo>
                <a:cubicBezTo>
                  <a:pt x="1972841" y="1420316"/>
                  <a:pt x="1983096" y="1408455"/>
                  <a:pt x="1992962" y="1396273"/>
                </a:cubicBezTo>
                <a:cubicBezTo>
                  <a:pt x="2002829" y="1384090"/>
                  <a:pt x="2012320" y="1371615"/>
                  <a:pt x="2021429" y="1358871"/>
                </a:cubicBezTo>
                <a:cubicBezTo>
                  <a:pt x="2030537" y="1346103"/>
                  <a:pt x="2039234" y="1333073"/>
                  <a:pt x="2047548" y="1319774"/>
                </a:cubicBezTo>
                <a:cubicBezTo>
                  <a:pt x="2055839" y="1306482"/>
                  <a:pt x="2063719" y="1292950"/>
                  <a:pt x="2071186" y="1279155"/>
                </a:cubicBezTo>
                <a:cubicBezTo>
                  <a:pt x="2078683" y="1265398"/>
                  <a:pt x="2085707" y="1251394"/>
                  <a:pt x="2092327" y="1237195"/>
                </a:cubicBezTo>
                <a:cubicBezTo>
                  <a:pt x="2098917" y="1222958"/>
                  <a:pt x="2105095" y="1208556"/>
                  <a:pt x="2110808" y="1193967"/>
                </a:cubicBezTo>
                <a:cubicBezTo>
                  <a:pt x="2116542" y="1179386"/>
                  <a:pt x="2121790" y="1164624"/>
                  <a:pt x="2126618" y="1149720"/>
                </a:cubicBezTo>
                <a:cubicBezTo>
                  <a:pt x="2131424" y="1134786"/>
                  <a:pt x="2135787" y="1119732"/>
                  <a:pt x="2139678" y="1104559"/>
                </a:cubicBezTo>
                <a:cubicBezTo>
                  <a:pt x="2143546" y="1089362"/>
                  <a:pt x="2146973" y="1074076"/>
                  <a:pt x="2149934" y="1058700"/>
                </a:cubicBezTo>
                <a:cubicBezTo>
                  <a:pt x="2152858" y="1043301"/>
                  <a:pt x="2155347" y="1027835"/>
                  <a:pt x="2157341" y="1012286"/>
                </a:cubicBezTo>
                <a:cubicBezTo>
                  <a:pt x="2159335" y="996737"/>
                  <a:pt x="2160857" y="981129"/>
                  <a:pt x="2161876" y="965490"/>
                </a:cubicBezTo>
                <a:cubicBezTo>
                  <a:pt x="2162904" y="949851"/>
                  <a:pt x="2163458" y="934183"/>
                  <a:pt x="2163548" y="918514"/>
                </a:cubicBezTo>
                <a:cubicBezTo>
                  <a:pt x="2163608" y="902845"/>
                  <a:pt x="2163196" y="887177"/>
                  <a:pt x="2162319" y="871538"/>
                </a:cubicBezTo>
                <a:cubicBezTo>
                  <a:pt x="2161412" y="855877"/>
                  <a:pt x="2160032" y="840291"/>
                  <a:pt x="2158188" y="824712"/>
                </a:cubicBezTo>
                <a:cubicBezTo>
                  <a:pt x="2156344" y="809163"/>
                  <a:pt x="2154005" y="793675"/>
                  <a:pt x="2151193" y="778238"/>
                </a:cubicBezTo>
                <a:cubicBezTo>
                  <a:pt x="2148404" y="762802"/>
                  <a:pt x="2145129" y="747493"/>
                  <a:pt x="2141380" y="732289"/>
                </a:cubicBezTo>
                <a:cubicBezTo>
                  <a:pt x="2137632" y="717063"/>
                  <a:pt x="2133411" y="701979"/>
                  <a:pt x="2128725" y="687015"/>
                </a:cubicBezTo>
                <a:cubicBezTo>
                  <a:pt x="2124039" y="672051"/>
                  <a:pt x="2118919" y="657230"/>
                  <a:pt x="2113326" y="642588"/>
                </a:cubicBezTo>
                <a:cubicBezTo>
                  <a:pt x="2107734" y="627947"/>
                  <a:pt x="2101699" y="613507"/>
                  <a:pt x="2095229" y="599218"/>
                </a:cubicBezTo>
                <a:cubicBezTo>
                  <a:pt x="2088751" y="584959"/>
                  <a:pt x="2081846" y="570902"/>
                  <a:pt x="2074492" y="557048"/>
                </a:cubicBezTo>
                <a:cubicBezTo>
                  <a:pt x="2067145" y="543201"/>
                  <a:pt x="2059378" y="529579"/>
                  <a:pt x="2051214" y="516227"/>
                </a:cubicBezTo>
                <a:cubicBezTo>
                  <a:pt x="2043042" y="502845"/>
                  <a:pt x="2034458" y="489755"/>
                  <a:pt x="2025469" y="476898"/>
                </a:cubicBezTo>
                <a:cubicBezTo>
                  <a:pt x="2016480" y="464070"/>
                  <a:pt x="2007109" y="451506"/>
                  <a:pt x="1997326" y="439233"/>
                </a:cubicBezTo>
                <a:cubicBezTo>
                  <a:pt x="1987572" y="426968"/>
                  <a:pt x="1977444" y="415018"/>
                  <a:pt x="1966955" y="403390"/>
                </a:cubicBezTo>
                <a:cubicBezTo>
                  <a:pt x="1956445" y="391732"/>
                  <a:pt x="1945612" y="380434"/>
                  <a:pt x="1934426" y="369451"/>
                </a:cubicBezTo>
                <a:cubicBezTo>
                  <a:pt x="1923233" y="358468"/>
                  <a:pt x="1911725" y="347868"/>
                  <a:pt x="1899865" y="337589"/>
                </a:cubicBezTo>
                <a:cubicBezTo>
                  <a:pt x="1888035" y="327341"/>
                  <a:pt x="1875883" y="317437"/>
                  <a:pt x="1863408" y="307924"/>
                </a:cubicBezTo>
                <a:cubicBezTo>
                  <a:pt x="1850962" y="298403"/>
                  <a:pt x="1838218" y="289264"/>
                  <a:pt x="1825218" y="280537"/>
                </a:cubicBezTo>
                <a:cubicBezTo>
                  <a:pt x="1812188" y="271811"/>
                  <a:pt x="1798918" y="263467"/>
                  <a:pt x="1785394" y="255558"/>
                </a:cubicBezTo>
                <a:cubicBezTo>
                  <a:pt x="1771862" y="247656"/>
                  <a:pt x="1758128" y="240159"/>
                  <a:pt x="1744131" y="233067"/>
                </a:cubicBezTo>
                <a:cubicBezTo>
                  <a:pt x="1730134" y="226012"/>
                  <a:pt x="1715957" y="219362"/>
                  <a:pt x="1701548" y="213185"/>
                </a:cubicBezTo>
                <a:cubicBezTo>
                  <a:pt x="1687139" y="206977"/>
                  <a:pt x="1672587" y="201235"/>
                  <a:pt x="1657826" y="195934"/>
                </a:cubicBezTo>
                <a:cubicBezTo>
                  <a:pt x="1643064" y="190634"/>
                  <a:pt x="1628160" y="185776"/>
                  <a:pt x="1613106" y="181412"/>
                </a:cubicBezTo>
                <a:cubicBezTo>
                  <a:pt x="1598082" y="177019"/>
                  <a:pt x="1582916" y="173091"/>
                  <a:pt x="1567600" y="169665"/>
                </a:cubicBezTo>
                <a:cubicBezTo>
                  <a:pt x="1552314" y="166209"/>
                  <a:pt x="1536938" y="163225"/>
                  <a:pt x="1521471" y="160736"/>
                </a:cubicBezTo>
                <a:cubicBezTo>
                  <a:pt x="1505982" y="158217"/>
                  <a:pt x="1490464" y="156193"/>
                  <a:pt x="1474855" y="154641"/>
                </a:cubicBezTo>
                <a:cubicBezTo>
                  <a:pt x="1459276" y="153089"/>
                  <a:pt x="1443638" y="152039"/>
                  <a:pt x="1427969" y="151455"/>
                </a:cubicBezTo>
                <a:cubicBezTo>
                  <a:pt x="1412300" y="150862"/>
                  <a:pt x="1396632" y="150750"/>
                  <a:pt x="1380963" y="151132"/>
                </a:cubicBezTo>
                <a:cubicBezTo>
                  <a:pt x="1365294" y="151507"/>
                  <a:pt x="1349663" y="152392"/>
                  <a:pt x="1334047" y="153704"/>
                </a:cubicBezTo>
                <a:cubicBezTo>
                  <a:pt x="1318416" y="155053"/>
                  <a:pt x="1302860" y="156868"/>
                  <a:pt x="1287371" y="159184"/>
                </a:cubicBezTo>
                <a:cubicBezTo>
                  <a:pt x="1271852" y="161471"/>
                  <a:pt x="1256446" y="164252"/>
                  <a:pt x="1241100" y="167498"/>
                </a:cubicBezTo>
                <a:cubicBezTo>
                  <a:pt x="1225753" y="170752"/>
                  <a:pt x="1210557" y="174470"/>
                  <a:pt x="1195443" y="178654"/>
                </a:cubicBezTo>
                <a:cubicBezTo>
                  <a:pt x="1180337" y="182844"/>
                  <a:pt x="1165365" y="187470"/>
                  <a:pt x="1150551" y="192598"/>
                </a:cubicBezTo>
                <a:cubicBezTo>
                  <a:pt x="1135730" y="197696"/>
                  <a:pt x="1121088" y="203259"/>
                  <a:pt x="1106597" y="209264"/>
                </a:cubicBezTo>
                <a:cubicBezTo>
                  <a:pt x="1092128" y="215261"/>
                  <a:pt x="1077838" y="221709"/>
                  <a:pt x="1063751" y="228591"/>
                </a:cubicBezTo>
                <a:cubicBezTo>
                  <a:pt x="1049695" y="235473"/>
                  <a:pt x="1035840" y="242790"/>
                  <a:pt x="1022196" y="250520"/>
                </a:cubicBezTo>
                <a:cubicBezTo>
                  <a:pt x="1008574" y="258256"/>
                  <a:pt x="995192" y="266428"/>
                  <a:pt x="982042" y="274975"/>
                </a:cubicBezTo>
                <a:cubicBezTo>
                  <a:pt x="968922" y="283529"/>
                  <a:pt x="956073" y="292488"/>
                  <a:pt x="943508" y="301859"/>
                </a:cubicBezTo>
                <a:cubicBezTo>
                  <a:pt x="930913" y="311200"/>
                  <a:pt x="918640" y="320924"/>
                  <a:pt x="906668" y="331029"/>
                </a:cubicBezTo>
                <a:cubicBezTo>
                  <a:pt x="894687" y="341158"/>
                  <a:pt x="883030" y="351616"/>
                  <a:pt x="871672" y="362449"/>
                </a:cubicBezTo>
                <a:cubicBezTo>
                  <a:pt x="860336" y="373260"/>
                  <a:pt x="849353" y="384445"/>
                  <a:pt x="838693" y="395923"/>
                </a:cubicBezTo>
                <a:cubicBezTo>
                  <a:pt x="828062" y="407431"/>
                  <a:pt x="817784" y="419261"/>
                  <a:pt x="807858" y="431384"/>
                </a:cubicBezTo>
                <a:cubicBezTo>
                  <a:pt x="797932" y="443514"/>
                  <a:pt x="788381" y="455959"/>
                  <a:pt x="779249" y="468666"/>
                </a:cubicBezTo>
                <a:cubicBezTo>
                  <a:pt x="770080" y="481404"/>
                  <a:pt x="761324" y="494381"/>
                  <a:pt x="752980" y="507643"/>
                </a:cubicBezTo>
                <a:cubicBezTo>
                  <a:pt x="744598" y="520912"/>
                  <a:pt x="736666" y="534415"/>
                  <a:pt x="729140" y="548179"/>
                </a:cubicBezTo>
                <a:cubicBezTo>
                  <a:pt x="721613" y="561913"/>
                  <a:pt x="714528" y="575880"/>
                  <a:pt x="707848" y="590079"/>
                </a:cubicBezTo>
                <a:cubicBezTo>
                  <a:pt x="701198" y="604256"/>
                  <a:pt x="694961" y="618635"/>
                  <a:pt x="689196" y="633217"/>
                </a:cubicBezTo>
                <a:cubicBezTo>
                  <a:pt x="683393" y="647776"/>
                  <a:pt x="678063" y="662508"/>
                  <a:pt x="673205" y="677412"/>
                </a:cubicBezTo>
                <a:cubicBezTo>
                  <a:pt x="668347" y="692316"/>
                  <a:pt x="663923" y="707339"/>
                  <a:pt x="659965" y="722506"/>
                </a:cubicBezTo>
                <a:cubicBezTo>
                  <a:pt x="656014" y="737680"/>
                  <a:pt x="652528" y="752936"/>
                  <a:pt x="649544" y="768342"/>
                </a:cubicBezTo>
                <a:cubicBezTo>
                  <a:pt x="646523" y="783719"/>
                  <a:pt x="643981" y="799177"/>
                  <a:pt x="641927" y="814726"/>
                </a:cubicBezTo>
                <a:cubicBezTo>
                  <a:pt x="639881" y="830252"/>
                  <a:pt x="638299" y="845831"/>
                  <a:pt x="637182" y="861470"/>
                </a:cubicBezTo>
                <a:cubicBezTo>
                  <a:pt x="636102" y="877108"/>
                  <a:pt x="635487" y="892769"/>
                  <a:pt x="635338" y="908438"/>
                </a:cubicBezTo>
                <a:cubicBezTo>
                  <a:pt x="635225" y="924107"/>
                  <a:pt x="635547" y="939775"/>
                  <a:pt x="636395" y="955444"/>
                </a:cubicBezTo>
                <a:cubicBezTo>
                  <a:pt x="637212" y="971083"/>
                  <a:pt x="638531" y="986691"/>
                  <a:pt x="640316" y="1002270"/>
                </a:cubicBezTo>
                <a:cubicBezTo>
                  <a:pt x="642107" y="1017849"/>
                  <a:pt x="644356" y="1033337"/>
                  <a:pt x="647115" y="1048774"/>
                </a:cubicBezTo>
                <a:cubicBezTo>
                  <a:pt x="649867" y="1064210"/>
                  <a:pt x="653083" y="1079549"/>
                  <a:pt x="656749" y="1094782"/>
                </a:cubicBezTo>
                <a:cubicBezTo>
                  <a:pt x="660437" y="1110009"/>
                  <a:pt x="664598" y="1125123"/>
                  <a:pt x="669224" y="1140087"/>
                </a:cubicBezTo>
                <a:cubicBezTo>
                  <a:pt x="673819" y="1155081"/>
                  <a:pt x="678917" y="1169895"/>
                  <a:pt x="684420" y="1184566"/>
                </a:cubicBezTo>
                <a:cubicBezTo>
                  <a:pt x="689953" y="1199238"/>
                  <a:pt x="695928" y="1213707"/>
                  <a:pt x="702375" y="1228026"/>
                </a:cubicBezTo>
                <a:cubicBezTo>
                  <a:pt x="708785" y="1242315"/>
                  <a:pt x="715638" y="1256402"/>
                  <a:pt x="722932" y="1270286"/>
                </a:cubicBezTo>
                <a:cubicBezTo>
                  <a:pt x="730197" y="1284163"/>
                  <a:pt x="737926" y="1297785"/>
                  <a:pt x="746038" y="1311197"/>
                </a:cubicBezTo>
                <a:cubicBezTo>
                  <a:pt x="754179" y="1324609"/>
                  <a:pt x="762703" y="1337759"/>
                  <a:pt x="771632" y="1350616"/>
                </a:cubicBezTo>
                <a:cubicBezTo>
                  <a:pt x="780561" y="1363496"/>
                  <a:pt x="789903" y="1376091"/>
                  <a:pt x="799596" y="1388393"/>
                </a:cubicBezTo>
                <a:cubicBezTo>
                  <a:pt x="809320" y="1400689"/>
                  <a:pt x="819395" y="1412699"/>
                  <a:pt x="829854" y="1424386"/>
                </a:cubicBezTo>
                <a:cubicBezTo>
                  <a:pt x="840275" y="1436067"/>
                  <a:pt x="851085" y="1447402"/>
                  <a:pt x="862241" y="1458445"/>
                </a:cubicBezTo>
                <a:cubicBezTo>
                  <a:pt x="873366" y="1469451"/>
                  <a:pt x="884851" y="1480111"/>
                  <a:pt x="896652" y="1490420"/>
                </a:cubicBezTo>
                <a:cubicBezTo>
                  <a:pt x="908452" y="1500758"/>
                  <a:pt x="920575" y="1510684"/>
                  <a:pt x="932990" y="1520265"/>
                </a:cubicBezTo>
                <a:cubicBezTo>
                  <a:pt x="945412" y="1529839"/>
                  <a:pt x="958089" y="1539007"/>
                  <a:pt x="971089" y="1547794"/>
                </a:cubicBezTo>
                <a:cubicBezTo>
                  <a:pt x="984066" y="1556573"/>
                  <a:pt x="997306" y="1564954"/>
                  <a:pt x="1010800" y="1572916"/>
                </a:cubicBezTo>
                <a:cubicBezTo>
                  <a:pt x="1024302" y="1580908"/>
                  <a:pt x="1038007" y="1588435"/>
                  <a:pt x="1051974" y="1595580"/>
                </a:cubicBezTo>
                <a:cubicBezTo>
                  <a:pt x="1074847" y="1607095"/>
                  <a:pt x="1097870" y="1617486"/>
                  <a:pt x="1121381" y="1626774"/>
                </a:cubicBezTo>
                <a:lnTo>
                  <a:pt x="1052296" y="1762245"/>
                </a:lnTo>
                <a:lnTo>
                  <a:pt x="112777" y="3603536"/>
                </a:lnTo>
                <a:lnTo>
                  <a:pt x="0" y="3490617"/>
                </a:lnTo>
                <a:lnTo>
                  <a:pt x="916976" y="1693452"/>
                </a:lnTo>
                <a:cubicBezTo>
                  <a:pt x="904584" y="1685783"/>
                  <a:pt x="892371" y="1677814"/>
                  <a:pt x="880368" y="1669560"/>
                </a:cubicBezTo>
                <a:cubicBezTo>
                  <a:pt x="868328" y="1661298"/>
                  <a:pt x="856528" y="1652751"/>
                  <a:pt x="844900" y="1643935"/>
                </a:cubicBezTo>
                <a:cubicBezTo>
                  <a:pt x="833302" y="1635089"/>
                  <a:pt x="821914" y="1625980"/>
                  <a:pt x="810729" y="1616609"/>
                </a:cubicBezTo>
                <a:cubicBezTo>
                  <a:pt x="799566" y="1607237"/>
                  <a:pt x="788620" y="1597604"/>
                  <a:pt x="777900" y="1587738"/>
                </a:cubicBezTo>
                <a:cubicBezTo>
                  <a:pt x="767179" y="1577834"/>
                  <a:pt x="756728" y="1567676"/>
                  <a:pt x="746473" y="1557278"/>
                </a:cubicBezTo>
                <a:cubicBezTo>
                  <a:pt x="736254" y="1546879"/>
                  <a:pt x="726268" y="1536249"/>
                  <a:pt x="716545" y="1525386"/>
                </a:cubicBezTo>
                <a:cubicBezTo>
                  <a:pt x="706851" y="1514522"/>
                  <a:pt x="697397" y="1503427"/>
                  <a:pt x="688199" y="1492091"/>
                </a:cubicBezTo>
                <a:cubicBezTo>
                  <a:pt x="679000" y="1480756"/>
                  <a:pt x="670101" y="1469218"/>
                  <a:pt x="661464" y="1457478"/>
                </a:cubicBezTo>
                <a:cubicBezTo>
                  <a:pt x="652821" y="1445730"/>
                  <a:pt x="644446" y="1433780"/>
                  <a:pt x="636395" y="1421628"/>
                </a:cubicBezTo>
                <a:cubicBezTo>
                  <a:pt x="628313" y="1409475"/>
                  <a:pt x="620553" y="1397150"/>
                  <a:pt x="613086" y="1384615"/>
                </a:cubicBezTo>
                <a:cubicBezTo>
                  <a:pt x="605590" y="1372110"/>
                  <a:pt x="598408" y="1359403"/>
                  <a:pt x="591555" y="1346545"/>
                </a:cubicBezTo>
                <a:cubicBezTo>
                  <a:pt x="584673" y="1333688"/>
                  <a:pt x="578113" y="1320658"/>
                  <a:pt x="571853" y="1307479"/>
                </a:cubicBezTo>
                <a:cubicBezTo>
                  <a:pt x="565608" y="1294299"/>
                  <a:pt x="559693" y="1280977"/>
                  <a:pt x="554071" y="1267535"/>
                </a:cubicBezTo>
                <a:cubicBezTo>
                  <a:pt x="548448" y="1254063"/>
                  <a:pt x="543177" y="1240471"/>
                  <a:pt x="538199" y="1226767"/>
                </a:cubicBezTo>
                <a:cubicBezTo>
                  <a:pt x="533251" y="1213032"/>
                  <a:pt x="528626" y="1199208"/>
                  <a:pt x="524322" y="1185271"/>
                </a:cubicBezTo>
                <a:cubicBezTo>
                  <a:pt x="520012" y="1171364"/>
                  <a:pt x="516031" y="1157307"/>
                  <a:pt x="512402" y="1143190"/>
                </a:cubicBezTo>
                <a:cubicBezTo>
                  <a:pt x="508766" y="1129074"/>
                  <a:pt x="505490" y="1114867"/>
                  <a:pt x="502529" y="1100578"/>
                </a:cubicBezTo>
                <a:cubicBezTo>
                  <a:pt x="499575" y="1086288"/>
                  <a:pt x="496966" y="1071939"/>
                  <a:pt x="494710" y="1057530"/>
                </a:cubicBezTo>
                <a:cubicBezTo>
                  <a:pt x="492430" y="1043151"/>
                  <a:pt x="490526" y="1028682"/>
                  <a:pt x="488944" y="1014190"/>
                </a:cubicBezTo>
                <a:cubicBezTo>
                  <a:pt x="487363" y="999691"/>
                  <a:pt x="486133" y="985169"/>
                  <a:pt x="485256" y="970610"/>
                </a:cubicBezTo>
                <a:cubicBezTo>
                  <a:pt x="484379" y="956029"/>
                  <a:pt x="483846" y="941470"/>
                  <a:pt x="483674" y="926888"/>
                </a:cubicBezTo>
                <a:cubicBezTo>
                  <a:pt x="483464" y="912306"/>
                  <a:pt x="483644" y="897725"/>
                  <a:pt x="484139" y="883136"/>
                </a:cubicBezTo>
                <a:cubicBezTo>
                  <a:pt x="484671" y="868584"/>
                  <a:pt x="485518" y="854025"/>
                  <a:pt x="486718" y="839473"/>
                </a:cubicBezTo>
                <a:cubicBezTo>
                  <a:pt x="487947" y="824952"/>
                  <a:pt x="489499" y="810453"/>
                  <a:pt x="491403" y="795984"/>
                </a:cubicBezTo>
                <a:cubicBezTo>
                  <a:pt x="493308" y="781522"/>
                  <a:pt x="495534" y="767143"/>
                  <a:pt x="498136" y="752764"/>
                </a:cubicBezTo>
                <a:cubicBezTo>
                  <a:pt x="500715" y="738414"/>
                  <a:pt x="503646" y="724148"/>
                  <a:pt x="506922" y="709918"/>
                </a:cubicBezTo>
                <a:cubicBezTo>
                  <a:pt x="510206" y="695712"/>
                  <a:pt x="513804" y="681595"/>
                  <a:pt x="517763" y="667538"/>
                </a:cubicBezTo>
                <a:cubicBezTo>
                  <a:pt x="521714" y="653511"/>
                  <a:pt x="525987" y="639574"/>
                  <a:pt x="530590" y="625720"/>
                </a:cubicBezTo>
                <a:cubicBezTo>
                  <a:pt x="535216" y="611903"/>
                  <a:pt x="540164" y="598191"/>
                  <a:pt x="545434" y="584577"/>
                </a:cubicBezTo>
                <a:cubicBezTo>
                  <a:pt x="550704" y="570992"/>
                  <a:pt x="556267" y="557520"/>
                  <a:pt x="562182" y="544191"/>
                </a:cubicBezTo>
                <a:cubicBezTo>
                  <a:pt x="568105" y="530838"/>
                  <a:pt x="574342" y="517659"/>
                  <a:pt x="580872" y="504629"/>
                </a:cubicBezTo>
                <a:cubicBezTo>
                  <a:pt x="587432" y="491599"/>
                  <a:pt x="594284" y="478742"/>
                  <a:pt x="601429" y="466035"/>
                </a:cubicBezTo>
                <a:cubicBezTo>
                  <a:pt x="608603" y="453320"/>
                  <a:pt x="616040" y="440785"/>
                  <a:pt x="623800" y="428430"/>
                </a:cubicBezTo>
                <a:cubicBezTo>
                  <a:pt x="631559" y="416097"/>
                  <a:pt x="639618" y="403915"/>
                  <a:pt x="647962" y="391972"/>
                </a:cubicBezTo>
                <a:cubicBezTo>
                  <a:pt x="656307" y="379992"/>
                  <a:pt x="664921" y="368252"/>
                  <a:pt x="673819" y="356684"/>
                </a:cubicBezTo>
                <a:cubicBezTo>
                  <a:pt x="682726" y="345146"/>
                  <a:pt x="691887" y="333811"/>
                  <a:pt x="701318" y="322678"/>
                </a:cubicBezTo>
                <a:cubicBezTo>
                  <a:pt x="710779" y="311582"/>
                  <a:pt x="720473" y="300689"/>
                  <a:pt x="730429" y="290029"/>
                </a:cubicBezTo>
                <a:cubicBezTo>
                  <a:pt x="740415" y="279398"/>
                  <a:pt x="750603" y="268970"/>
                  <a:pt x="761062" y="258811"/>
                </a:cubicBezTo>
                <a:cubicBezTo>
                  <a:pt x="771542" y="248645"/>
                  <a:pt x="782233" y="238749"/>
                  <a:pt x="793156" y="229086"/>
                </a:cubicBezTo>
                <a:cubicBezTo>
                  <a:pt x="804109" y="219452"/>
                  <a:pt x="815265" y="210051"/>
                  <a:pt x="826630" y="200942"/>
                </a:cubicBezTo>
                <a:cubicBezTo>
                  <a:pt x="838018" y="191803"/>
                  <a:pt x="849616" y="182994"/>
                  <a:pt x="861416" y="174410"/>
                </a:cubicBezTo>
                <a:cubicBezTo>
                  <a:pt x="873224" y="165856"/>
                  <a:pt x="885226" y="157572"/>
                  <a:pt x="897439" y="149580"/>
                </a:cubicBezTo>
                <a:cubicBezTo>
                  <a:pt x="909621" y="141581"/>
                  <a:pt x="922014" y="133912"/>
                  <a:pt x="934571" y="126497"/>
                </a:cubicBezTo>
                <a:cubicBezTo>
                  <a:pt x="947166" y="119090"/>
                  <a:pt x="959904" y="112006"/>
                  <a:pt x="972791" y="105213"/>
                </a:cubicBezTo>
                <a:cubicBezTo>
                  <a:pt x="985708" y="98414"/>
                  <a:pt x="998768" y="91944"/>
                  <a:pt x="1011977" y="85796"/>
                </a:cubicBezTo>
                <a:cubicBezTo>
                  <a:pt x="1025210" y="79619"/>
                  <a:pt x="1038562" y="73786"/>
                  <a:pt x="1052064" y="68253"/>
                </a:cubicBezTo>
                <a:cubicBezTo>
                  <a:pt x="1065566" y="62721"/>
                  <a:pt x="1079180" y="57533"/>
                  <a:pt x="1092915" y="52645"/>
                </a:cubicBezTo>
                <a:cubicBezTo>
                  <a:pt x="1106679" y="47779"/>
                  <a:pt x="1120534" y="43214"/>
                  <a:pt x="1134470" y="39030"/>
                </a:cubicBezTo>
                <a:cubicBezTo>
                  <a:pt x="1148445" y="34809"/>
                  <a:pt x="1162501" y="30911"/>
                  <a:pt x="1176641" y="27372"/>
                </a:cubicBezTo>
                <a:cubicBezTo>
                  <a:pt x="1190788" y="23826"/>
                  <a:pt x="1205024" y="20633"/>
                  <a:pt x="1219313" y="17769"/>
                </a:cubicBezTo>
                <a:cubicBezTo>
                  <a:pt x="1233633" y="14928"/>
                  <a:pt x="1247982" y="12409"/>
                  <a:pt x="1262421" y="10242"/>
                </a:cubicBezTo>
                <a:cubicBezTo>
                  <a:pt x="1276830" y="8045"/>
                  <a:pt x="1291292" y="6224"/>
                  <a:pt x="1305821" y="4732"/>
                </a:cubicBezTo>
                <a:cubicBezTo>
                  <a:pt x="1320313" y="3270"/>
                  <a:pt x="1334842" y="2130"/>
                  <a:pt x="1349423" y="1336"/>
                </a:cubicBezTo>
                <a:cubicBezTo>
                  <a:pt x="1363982" y="548"/>
                  <a:pt x="1378564" y="106"/>
                  <a:pt x="1393146" y="16"/>
                </a:cubicBezTo>
                <a:cubicBezTo>
                  <a:pt x="1407735" y="-66"/>
                  <a:pt x="1422286" y="166"/>
                  <a:pt x="1436868" y="781"/>
                </a:cubicBezTo>
                <a:cubicBezTo>
                  <a:pt x="1451457" y="1395"/>
                  <a:pt x="1465979" y="2333"/>
                  <a:pt x="1480508" y="3652"/>
                </a:cubicBezTo>
                <a:cubicBezTo>
                  <a:pt x="1495029" y="4942"/>
                  <a:pt x="1509529" y="6576"/>
                  <a:pt x="1523967" y="8570"/>
                </a:cubicBezTo>
                <a:cubicBezTo>
                  <a:pt x="1538429" y="10564"/>
                  <a:pt x="1552808" y="12903"/>
                  <a:pt x="1567157" y="15595"/>
                </a:cubicBezTo>
                <a:cubicBezTo>
                  <a:pt x="1581477" y="18264"/>
                  <a:pt x="1595744" y="21307"/>
                  <a:pt x="1609943" y="24651"/>
                </a:cubicBezTo>
                <a:cubicBezTo>
                  <a:pt x="1624150" y="28017"/>
                  <a:pt x="1638236" y="31736"/>
                  <a:pt x="1652263" y="35747"/>
                </a:cubicBezTo>
                <a:cubicBezTo>
                  <a:pt x="1666260" y="39787"/>
                  <a:pt x="1680167" y="44181"/>
                  <a:pt x="1693991" y="48866"/>
                </a:cubicBezTo>
                <a:cubicBezTo>
                  <a:pt x="1707785" y="53582"/>
                  <a:pt x="1721460" y="58590"/>
                  <a:pt x="1735052" y="63950"/>
                </a:cubicBezTo>
                <a:cubicBezTo>
                  <a:pt x="1748606" y="69310"/>
                  <a:pt x="1762018" y="74986"/>
                  <a:pt x="1775318" y="80991"/>
                </a:cubicBezTo>
                <a:cubicBezTo>
                  <a:pt x="1788610" y="86996"/>
                  <a:pt x="1801760" y="93293"/>
                  <a:pt x="1814767" y="99936"/>
                </a:cubicBezTo>
                <a:cubicBezTo>
                  <a:pt x="1828119" y="106735"/>
                  <a:pt x="1841269" y="113850"/>
                  <a:pt x="1854268" y="121317"/>
                </a:cubicBezTo>
                <a:cubicBezTo>
                  <a:pt x="1867268" y="128754"/>
                  <a:pt x="1880073" y="136513"/>
                  <a:pt x="1892690" y="144602"/>
                </a:cubicBezTo>
                <a:cubicBezTo>
                  <a:pt x="1905315" y="152684"/>
                  <a:pt x="1917730" y="161058"/>
                  <a:pt x="1929913" y="169755"/>
                </a:cubicBezTo>
                <a:cubicBezTo>
                  <a:pt x="1942126" y="178451"/>
                  <a:pt x="1954098" y="187410"/>
                  <a:pt x="1965876" y="196699"/>
                </a:cubicBezTo>
                <a:cubicBezTo>
                  <a:pt x="1977646" y="205980"/>
                  <a:pt x="1989154" y="215524"/>
                  <a:pt x="2000459" y="225367"/>
                </a:cubicBezTo>
                <a:cubicBezTo>
                  <a:pt x="2011765" y="235233"/>
                  <a:pt x="2022808" y="245339"/>
                  <a:pt x="2033581" y="255737"/>
                </a:cubicBezTo>
                <a:cubicBezTo>
                  <a:pt x="2044384" y="266106"/>
                  <a:pt x="2054933" y="276759"/>
                  <a:pt x="2065211" y="287660"/>
                </a:cubicBezTo>
                <a:cubicBezTo>
                  <a:pt x="2075459" y="298553"/>
                  <a:pt x="2085475" y="309708"/>
                  <a:pt x="2095199" y="321096"/>
                </a:cubicBezTo>
                <a:cubicBezTo>
                  <a:pt x="2104922" y="332491"/>
                  <a:pt x="2114376" y="344119"/>
                  <a:pt x="2123514" y="355979"/>
                </a:cubicBezTo>
                <a:cubicBezTo>
                  <a:pt x="2132683" y="367839"/>
                  <a:pt x="2141522" y="379902"/>
                  <a:pt x="2150106" y="392205"/>
                </a:cubicBezTo>
                <a:cubicBezTo>
                  <a:pt x="2158661" y="404507"/>
                  <a:pt x="2166914" y="417005"/>
                  <a:pt x="2174854" y="429689"/>
                </a:cubicBezTo>
                <a:cubicBezTo>
                  <a:pt x="2182816" y="442397"/>
                  <a:pt x="2190433" y="455284"/>
                  <a:pt x="2197750" y="468344"/>
                </a:cubicBezTo>
                <a:cubicBezTo>
                  <a:pt x="2205074" y="481434"/>
                  <a:pt x="2212076" y="494673"/>
                  <a:pt x="2218719" y="508085"/>
                </a:cubicBezTo>
                <a:cubicBezTo>
                  <a:pt x="2225398" y="521497"/>
                  <a:pt x="2231726" y="535082"/>
                  <a:pt x="2237731" y="548794"/>
                </a:cubicBezTo>
                <a:cubicBezTo>
                  <a:pt x="2243729" y="562528"/>
                  <a:pt x="2249381" y="576405"/>
                  <a:pt x="2254711" y="590402"/>
                </a:cubicBezTo>
                <a:cubicBezTo>
                  <a:pt x="2260012" y="604406"/>
                  <a:pt x="2264990" y="618515"/>
                  <a:pt x="2269616" y="632782"/>
                </a:cubicBezTo>
                <a:cubicBezTo>
                  <a:pt x="2274249" y="647041"/>
                  <a:pt x="2278522" y="661391"/>
                  <a:pt x="2282413" y="675860"/>
                </a:cubicBezTo>
                <a:cubicBezTo>
                  <a:pt x="2286341" y="690299"/>
                  <a:pt x="2289910" y="704850"/>
                  <a:pt x="2293103" y="719492"/>
                </a:cubicBezTo>
                <a:cubicBezTo>
                  <a:pt x="2296327" y="734104"/>
                  <a:pt x="2299169" y="748835"/>
                  <a:pt x="2301657" y="763597"/>
                </a:cubicBezTo>
                <a:cubicBezTo>
                  <a:pt x="2304116" y="778358"/>
                  <a:pt x="2306253" y="793202"/>
                  <a:pt x="2308015" y="808084"/>
                </a:cubicBezTo>
                <a:cubicBezTo>
                  <a:pt x="2309769" y="822958"/>
                  <a:pt x="2311149" y="837862"/>
                  <a:pt x="2312168" y="852795"/>
                </a:cubicBezTo>
                <a:cubicBezTo>
                  <a:pt x="2313195" y="867759"/>
                  <a:pt x="2313840" y="882731"/>
                  <a:pt x="2314132" y="897695"/>
                </a:cubicBezTo>
                <a:cubicBezTo>
                  <a:pt x="2314425" y="912689"/>
                  <a:pt x="2314335" y="927653"/>
                  <a:pt x="2313900" y="942617"/>
                </a:cubicBezTo>
                <a:cubicBezTo>
                  <a:pt x="2313428" y="957611"/>
                  <a:pt x="2312611" y="972545"/>
                  <a:pt x="2311441" y="987478"/>
                </a:cubicBezTo>
                <a:cubicBezTo>
                  <a:pt x="2310264" y="1002412"/>
                  <a:pt x="2308712" y="1017324"/>
                  <a:pt x="2306778" y="1032168"/>
                </a:cubicBezTo>
                <a:cubicBezTo>
                  <a:pt x="2304881" y="1047049"/>
                  <a:pt x="2302595" y="1061833"/>
                  <a:pt x="2299956" y="1076595"/>
                </a:cubicBezTo>
                <a:cubicBezTo>
                  <a:pt x="2297324" y="1091326"/>
                  <a:pt x="2294303" y="1105998"/>
                  <a:pt x="2290967" y="1120610"/>
                </a:cubicBezTo>
                <a:cubicBezTo>
                  <a:pt x="2287601" y="1135191"/>
                  <a:pt x="2283882" y="1149720"/>
                  <a:pt x="2279811" y="1164129"/>
                </a:cubicBezTo>
                <a:cubicBezTo>
                  <a:pt x="2275741" y="1178538"/>
                  <a:pt x="2271287" y="1192858"/>
                  <a:pt x="2266512" y="1207027"/>
                </a:cubicBezTo>
                <a:cubicBezTo>
                  <a:pt x="2261744" y="1221234"/>
                  <a:pt x="2256616" y="1235321"/>
                  <a:pt x="2251173" y="1249257"/>
                </a:cubicBezTo>
                <a:cubicBezTo>
                  <a:pt x="2245692" y="1263202"/>
                  <a:pt x="2239898" y="1277019"/>
                  <a:pt x="2233742" y="1290671"/>
                </a:cubicBezTo>
                <a:cubicBezTo>
                  <a:pt x="2227595" y="1304345"/>
                  <a:pt x="2221125" y="1317847"/>
                  <a:pt x="2214303" y="1331199"/>
                </a:cubicBezTo>
                <a:close/>
              </a:path>
            </a:pathLst>
          </a:custGeom>
          <a:solidFill>
            <a:srgbClr val="0F81A9">
              <a:alpha val="15000"/>
            </a:srgbClr>
          </a:solidFill>
          <a:ln w="7493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6C26BA44-1BB0-35A1-586A-E578EC6480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5977" r="25891"/>
          <a:stretch/>
        </p:blipFill>
        <p:spPr>
          <a:xfrm>
            <a:off x="10038835" y="1179594"/>
            <a:ext cx="487889" cy="52963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C7F22CC-B544-3323-84E7-2D5301CDCE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435" y="46404"/>
            <a:ext cx="1791010" cy="20132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1234201-9529-5BBE-AD3B-E753BB7B04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48040" y="349418"/>
            <a:ext cx="1369674" cy="288168"/>
          </a:xfrm>
          <a:prstGeom prst="rect">
            <a:avLst/>
          </a:prstGeom>
        </p:spPr>
      </p:pic>
      <p:pic>
        <p:nvPicPr>
          <p:cNvPr id="28" name="Picture 27" descr="A blue and black logo&#10;&#10;Description automatically generated">
            <a:extLst>
              <a:ext uri="{FF2B5EF4-FFF2-40B4-BE49-F238E27FC236}">
                <a16:creationId xmlns:a16="http://schemas.microsoft.com/office/drawing/2014/main" id="{6E8A351C-EC84-D152-3B9F-5438A825FF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4095" y="1700515"/>
            <a:ext cx="1238724" cy="438508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67395B91-4713-3E0C-EDFD-C47270D6E2B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564007" y="621376"/>
            <a:ext cx="1114030" cy="544773"/>
          </a:xfrm>
          <a:prstGeom prst="rect">
            <a:avLst/>
          </a:prstGeom>
        </p:spPr>
      </p:pic>
      <p:pic>
        <p:nvPicPr>
          <p:cNvPr id="32" name="Picture 31" descr="A close up of a logo&#10;&#10;Description automatically generated">
            <a:extLst>
              <a:ext uri="{FF2B5EF4-FFF2-40B4-BE49-F238E27FC236}">
                <a16:creationId xmlns:a16="http://schemas.microsoft.com/office/drawing/2014/main" id="{30B89DEF-BACA-7890-3B21-CF5AA43A688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455" y="278677"/>
            <a:ext cx="1476088" cy="391801"/>
          </a:xfrm>
          <a:prstGeom prst="rect">
            <a:avLst/>
          </a:prstGeom>
        </p:spPr>
      </p:pic>
      <p:pic>
        <p:nvPicPr>
          <p:cNvPr id="34" name="Picture 33" descr="Blue letters on a black background&#10;&#10;Description automatically generated">
            <a:extLst>
              <a:ext uri="{FF2B5EF4-FFF2-40B4-BE49-F238E27FC236}">
                <a16:creationId xmlns:a16="http://schemas.microsoft.com/office/drawing/2014/main" id="{9C145B56-B1AD-3168-A72A-5BE74B587A5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436" y="1163533"/>
            <a:ext cx="1273664" cy="43850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581A4B3-3F43-B838-1E77-CA0A243DFEF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603" y="754561"/>
            <a:ext cx="855625" cy="438508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A019ECE3-A7A2-8F5F-0CED-0EC94129328B}"/>
              </a:ext>
            </a:extLst>
          </p:cNvPr>
          <p:cNvSpPr txBox="1"/>
          <p:nvPr/>
        </p:nvSpPr>
        <p:spPr>
          <a:xfrm>
            <a:off x="10444023" y="149547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7B91A4B-D45F-3903-9435-40C27A4C3121}"/>
              </a:ext>
            </a:extLst>
          </p:cNvPr>
          <p:cNvSpPr txBox="1"/>
          <p:nvPr/>
        </p:nvSpPr>
        <p:spPr>
          <a:xfrm>
            <a:off x="11432718" y="43488"/>
            <a:ext cx="640252" cy="306467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72000" tIns="0" rIns="0" bIns="0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You?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31CFF70-BF00-2202-FBF4-89C5770743CC}"/>
              </a:ext>
            </a:extLst>
          </p:cNvPr>
          <p:cNvSpPr txBox="1"/>
          <p:nvPr/>
        </p:nvSpPr>
        <p:spPr>
          <a:xfrm>
            <a:off x="11777781" y="437078"/>
            <a:ext cx="309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?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40AB436-6561-8ADC-0F2E-1143BF9C20E7}"/>
              </a:ext>
            </a:extLst>
          </p:cNvPr>
          <p:cNvSpPr txBox="1"/>
          <p:nvPr/>
        </p:nvSpPr>
        <p:spPr>
          <a:xfrm>
            <a:off x="9245343" y="672422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134FE2C-FBEF-A5B7-1A06-C2862A5E10F3}"/>
              </a:ext>
            </a:extLst>
          </p:cNvPr>
          <p:cNvSpPr txBox="1"/>
          <p:nvPr/>
        </p:nvSpPr>
        <p:spPr>
          <a:xfrm>
            <a:off x="131177" y="754561"/>
            <a:ext cx="25057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Carl Wilson—</a:t>
            </a:r>
            <a:r>
              <a:rPr lang="en-GB" sz="600" dirty="0">
                <a:hlinkClick r:id="rId14"/>
              </a:rPr>
              <a:t>carl@openpreservation.org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Julie Allen—</a:t>
            </a:r>
            <a:r>
              <a:rPr lang="en-GB" sz="600" dirty="0">
                <a:hlinkClick r:id="rId15"/>
              </a:rPr>
              <a:t>julie.allen@openpreservation.org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Paul Stokes—</a:t>
            </a:r>
            <a:r>
              <a:rPr lang="en-GB" sz="600" dirty="0">
                <a:hlinkClick r:id="rId16"/>
              </a:rPr>
              <a:t>paul.stokes@jisc.ac.uk</a:t>
            </a:r>
            <a:endParaRPr lang="en-GB" sz="600" dirty="0"/>
          </a:p>
          <a:p>
            <a:r>
              <a:rPr lang="en-GB" sz="600" dirty="0"/>
              <a:t>Remco van Veenendaal—</a:t>
            </a:r>
            <a:r>
              <a:rPr lang="en-GB" sz="600" dirty="0">
                <a:hlinkClick r:id="rId17"/>
              </a:rPr>
              <a:t>Remco.van.Veenendaal@nationaalarchief.nl</a:t>
            </a:r>
            <a:r>
              <a:rPr lang="en-GB" sz="600" dirty="0"/>
              <a:t> </a:t>
            </a:r>
          </a:p>
          <a:p>
            <a:r>
              <a:rPr lang="en-GB" sz="600" dirty="0"/>
              <a:t>Yannick Grandcolas—</a:t>
            </a:r>
            <a:r>
              <a:rPr lang="en-GB" sz="600" dirty="0">
                <a:hlinkClick r:id="rId18"/>
              </a:rPr>
              <a:t>yannick.grandcolas@bnf.fr</a:t>
            </a:r>
            <a:r>
              <a:rPr lang="en-GB" sz="600" dirty="0"/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A1461AD-1457-DC51-E510-F565D7903A3D}"/>
              </a:ext>
            </a:extLst>
          </p:cNvPr>
          <p:cNvSpPr txBox="1"/>
          <p:nvPr/>
        </p:nvSpPr>
        <p:spPr>
          <a:xfrm flipH="1">
            <a:off x="10448155" y="1257558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61937BB-406A-1F73-D0C7-5904D9821BC7}"/>
              </a:ext>
            </a:extLst>
          </p:cNvPr>
          <p:cNvSpPr txBox="1"/>
          <p:nvPr/>
        </p:nvSpPr>
        <p:spPr>
          <a:xfrm flipH="1">
            <a:off x="11163742" y="516525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9CB2A50-16EC-A22F-73C5-E8FE785267E2}"/>
              </a:ext>
            </a:extLst>
          </p:cNvPr>
          <p:cNvSpPr txBox="1"/>
          <p:nvPr/>
        </p:nvSpPr>
        <p:spPr>
          <a:xfrm>
            <a:off x="10989936" y="1152800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562E996-6550-B7A3-31C7-B25A712D06B4}"/>
              </a:ext>
            </a:extLst>
          </p:cNvPr>
          <p:cNvSpPr txBox="1"/>
          <p:nvPr/>
        </p:nvSpPr>
        <p:spPr>
          <a:xfrm>
            <a:off x="10920887" y="-9181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18284B3-E727-0B31-BB6F-4CCC58F84318}"/>
              </a:ext>
            </a:extLst>
          </p:cNvPr>
          <p:cNvGrpSpPr/>
          <p:nvPr/>
        </p:nvGrpSpPr>
        <p:grpSpPr>
          <a:xfrm>
            <a:off x="99181" y="1257558"/>
            <a:ext cx="856492" cy="739657"/>
            <a:chOff x="30221" y="1432929"/>
            <a:chExt cx="856492" cy="739657"/>
          </a:xfrm>
        </p:grpSpPr>
        <p:pic>
          <p:nvPicPr>
            <p:cNvPr id="49" name="Picture 48" descr="QR code on a white background&#10;https://openpreservation.org/">
              <a:extLst>
                <a:ext uri="{FF2B5EF4-FFF2-40B4-BE49-F238E27FC236}">
                  <a16:creationId xmlns:a16="http://schemas.microsoft.com/office/drawing/2014/main" id="{251DCECD-016A-8CDF-3BD5-BFE7C0CB70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467" y="1544537"/>
              <a:ext cx="540000" cy="540000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69CE074-8754-41CA-BF15-57BF43043CF3}"/>
                </a:ext>
              </a:extLst>
            </p:cNvPr>
            <p:cNvSpPr txBox="1"/>
            <p:nvPr/>
          </p:nvSpPr>
          <p:spPr>
            <a:xfrm>
              <a:off x="228670" y="1432929"/>
              <a:ext cx="45959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Home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09066E2-4D33-0926-6F28-D04118D4078B}"/>
                </a:ext>
              </a:extLst>
            </p:cNvPr>
            <p:cNvSpPr txBox="1"/>
            <p:nvPr/>
          </p:nvSpPr>
          <p:spPr>
            <a:xfrm>
              <a:off x="30221" y="2018698"/>
              <a:ext cx="856492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https:/openpreservation/.org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6C6542F-9788-9EB6-6019-121DD497B8F1}"/>
              </a:ext>
            </a:extLst>
          </p:cNvPr>
          <p:cNvGrpSpPr/>
          <p:nvPr/>
        </p:nvGrpSpPr>
        <p:grpSpPr>
          <a:xfrm>
            <a:off x="1039550" y="1257558"/>
            <a:ext cx="1059756" cy="739657"/>
            <a:chOff x="688221" y="1432929"/>
            <a:chExt cx="1059756" cy="739657"/>
          </a:xfrm>
        </p:grpSpPr>
        <p:pic>
          <p:nvPicPr>
            <p:cNvPr id="47" name="Picture 46" descr="A QR code on a white background&#10;https://openpreservation.org/donate/">
              <a:extLst>
                <a:ext uri="{FF2B5EF4-FFF2-40B4-BE49-F238E27FC236}">
                  <a16:creationId xmlns:a16="http://schemas.microsoft.com/office/drawing/2014/main" id="{5E55FB18-0203-029E-C6EC-F3E620C86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099" y="1544537"/>
              <a:ext cx="540000" cy="540000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E10716B-536B-CD5A-B454-D216BD9F9886}"/>
                </a:ext>
              </a:extLst>
            </p:cNvPr>
            <p:cNvSpPr txBox="1"/>
            <p:nvPr/>
          </p:nvSpPr>
          <p:spPr>
            <a:xfrm>
              <a:off x="965852" y="1432929"/>
              <a:ext cx="50449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Donate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CABAA78-C703-F90B-41BD-3FE5BAEE96F7}"/>
                </a:ext>
              </a:extLst>
            </p:cNvPr>
            <p:cNvSpPr txBox="1"/>
            <p:nvPr/>
          </p:nvSpPr>
          <p:spPr>
            <a:xfrm>
              <a:off x="688221" y="2018698"/>
              <a:ext cx="105975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https://openpreservation.org/donate/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505CEF36-4D7C-929C-0C94-128D937DFDAF}"/>
              </a:ext>
            </a:extLst>
          </p:cNvPr>
          <p:cNvGrpSpPr/>
          <p:nvPr/>
        </p:nvGrpSpPr>
        <p:grpSpPr>
          <a:xfrm>
            <a:off x="86730" y="4860785"/>
            <a:ext cx="1831134" cy="1891945"/>
            <a:chOff x="85403" y="4564858"/>
            <a:chExt cx="2126777" cy="2197406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00C2A44B-DD20-1416-D191-3A8ABA5C4459}"/>
                </a:ext>
              </a:extLst>
            </p:cNvPr>
            <p:cNvGrpSpPr/>
            <p:nvPr/>
          </p:nvGrpSpPr>
          <p:grpSpPr>
            <a:xfrm>
              <a:off x="85403" y="4564858"/>
              <a:ext cx="2126777" cy="2197406"/>
              <a:chOff x="92007" y="5067301"/>
              <a:chExt cx="1598738" cy="1780321"/>
            </a:xfrm>
          </p:grpSpPr>
          <p:pic>
            <p:nvPicPr>
              <p:cNvPr id="58" name="Graphic 57">
                <a:extLst>
                  <a:ext uri="{FF2B5EF4-FFF2-40B4-BE49-F238E27FC236}">
                    <a16:creationId xmlns:a16="http://schemas.microsoft.com/office/drawing/2014/main" id="{5298A781-803F-9D01-4149-1483E720163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1">
                <a:extLs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rcRect l="20218" t="21921" r="18463" b="34996"/>
              <a:stretch/>
            </p:blipFill>
            <p:spPr>
              <a:xfrm>
                <a:off x="92007" y="6391024"/>
                <a:ext cx="529509" cy="456598"/>
              </a:xfrm>
              <a:prstGeom prst="rect">
                <a:avLst/>
              </a:prstGeom>
            </p:spPr>
          </p:pic>
          <p:sp>
            <p:nvSpPr>
              <p:cNvPr id="59" name="Speech Bubble: Rectangle with Corners Rounded 58">
                <a:extLst>
                  <a:ext uri="{FF2B5EF4-FFF2-40B4-BE49-F238E27FC236}">
                    <a16:creationId xmlns:a16="http://schemas.microsoft.com/office/drawing/2014/main" id="{1BC8F998-41C5-6F45-2A69-4711306E4659}"/>
                  </a:ext>
                </a:extLst>
              </p:cNvPr>
              <p:cNvSpPr/>
              <p:nvPr/>
            </p:nvSpPr>
            <p:spPr>
              <a:xfrm>
                <a:off x="252953" y="5067301"/>
                <a:ext cx="1437792" cy="1180122"/>
              </a:xfrm>
              <a:prstGeom prst="wedgeRoundRectCallout">
                <a:avLst>
                  <a:gd name="adj1" fmla="val -32369"/>
                  <a:gd name="adj2" fmla="val 68150"/>
                  <a:gd name="adj3" fmla="val 16667"/>
                </a:avLst>
              </a:prstGeom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89" name="Language QR">
              <a:extLst>
                <a:ext uri="{FF2B5EF4-FFF2-40B4-BE49-F238E27FC236}">
                  <a16:creationId xmlns:a16="http://schemas.microsoft.com/office/drawing/2014/main" id="{449BC991-C584-C87D-9122-BB9393721882}"/>
                </a:ext>
              </a:extLst>
            </p:cNvPr>
            <p:cNvGrpSpPr/>
            <p:nvPr/>
          </p:nvGrpSpPr>
          <p:grpSpPr>
            <a:xfrm>
              <a:off x="425694" y="4646692"/>
              <a:ext cx="1673612" cy="1310283"/>
              <a:chOff x="425694" y="4646692"/>
              <a:chExt cx="1673612" cy="1310283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30DE04DB-72F4-CA57-1D2B-F9B4A58E7836}"/>
                  </a:ext>
                </a:extLst>
              </p:cNvPr>
              <p:cNvGrpSpPr/>
              <p:nvPr/>
            </p:nvGrpSpPr>
            <p:grpSpPr>
              <a:xfrm>
                <a:off x="425694" y="4646692"/>
                <a:ext cx="529979" cy="674388"/>
                <a:chOff x="340922" y="4435512"/>
                <a:chExt cx="870095" cy="1107180"/>
              </a:xfrm>
            </p:grpSpPr>
            <p:pic>
              <p:nvPicPr>
                <p:cNvPr id="65" name="Picture 64">
                  <a:extLst>
                    <a:ext uri="{FF2B5EF4-FFF2-40B4-BE49-F238E27FC236}">
                      <a16:creationId xmlns:a16="http://schemas.microsoft.com/office/drawing/2014/main" id="{AFBF4911-3E53-42E9-0F41-3FF1FE8764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60470" y="4587100"/>
                  <a:ext cx="830997" cy="830996"/>
                </a:xfrm>
                <a:prstGeom prst="rect">
                  <a:avLst/>
                </a:prstGeom>
              </p:spPr>
            </p:pic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044C96E9-22D7-DD9D-C4B6-2EF602F4716B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https://jmp.sh/lUZfxxce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43C1408D-3F44-77C1-84AF-7CD3E3377FBA}"/>
                    </a:ext>
                  </a:extLst>
                </p:cNvPr>
                <p:cNvSpPr txBox="1"/>
                <p:nvPr/>
              </p:nvSpPr>
              <p:spPr>
                <a:xfrm>
                  <a:off x="458767" y="4435512"/>
                  <a:ext cx="601994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中文</a:t>
                  </a:r>
                  <a:endParaRPr lang="en-GB" sz="450" dirty="0"/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922F1B12-0B6E-3BCB-0697-E3F756A58CA4}"/>
                  </a:ext>
                </a:extLst>
              </p:cNvPr>
              <p:cNvGrpSpPr/>
              <p:nvPr/>
            </p:nvGrpSpPr>
            <p:grpSpPr>
              <a:xfrm>
                <a:off x="986401" y="4646692"/>
                <a:ext cx="538007" cy="672600"/>
                <a:chOff x="340922" y="4435512"/>
                <a:chExt cx="883275" cy="1104245"/>
              </a:xfrm>
            </p:grpSpPr>
            <p:pic>
              <p:nvPicPr>
                <p:cNvPr id="73" name="Picture 72">
                  <a:extLst>
                    <a:ext uri="{FF2B5EF4-FFF2-40B4-BE49-F238E27FC236}">
                      <a16:creationId xmlns:a16="http://schemas.microsoft.com/office/drawing/2014/main" id="{952B4F7A-F66F-6CC0-22D2-1F64747536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6DC9568D-3E4B-1037-36F9-66A703B9A67F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83275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https://jmp.sh/b2qjBCXu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7C55319A-1B1A-61A4-074F-3E49156CA502}"/>
                    </a:ext>
                  </a:extLst>
                </p:cNvPr>
                <p:cNvSpPr txBox="1"/>
                <p:nvPr/>
              </p:nvSpPr>
              <p:spPr>
                <a:xfrm>
                  <a:off x="383926" y="4435512"/>
                  <a:ext cx="78074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/>
                    <a:t>English</a:t>
                  </a: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9C58210E-1A22-0187-FD97-1E7733EC8BF5}"/>
                  </a:ext>
                </a:extLst>
              </p:cNvPr>
              <p:cNvGrpSpPr/>
              <p:nvPr/>
            </p:nvGrpSpPr>
            <p:grpSpPr>
              <a:xfrm>
                <a:off x="1513963" y="4646692"/>
                <a:ext cx="585343" cy="672600"/>
                <a:chOff x="286506" y="4435512"/>
                <a:chExt cx="960989" cy="1104245"/>
              </a:xfrm>
            </p:grpSpPr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2EE8165B-C4F8-A789-DCC6-4FAE646E7D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82E0DB8E-82F6-EBCE-5F2B-486D91843CAB}"/>
                    </a:ext>
                  </a:extLst>
                </p:cNvPr>
                <p:cNvSpPr txBox="1"/>
                <p:nvPr/>
              </p:nvSpPr>
              <p:spPr>
                <a:xfrm>
                  <a:off x="340921" y="5305006"/>
                  <a:ext cx="895061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https://jmp.sh/NLYhlFG6</a:t>
                  </a:r>
                </a:p>
              </p:txBody>
            </p: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BE894DCC-E3B7-9865-AD2D-35000DC2BE98}"/>
                    </a:ext>
                  </a:extLst>
                </p:cNvPr>
                <p:cNvSpPr txBox="1"/>
                <p:nvPr/>
              </p:nvSpPr>
              <p:spPr>
                <a:xfrm>
                  <a:off x="286506" y="4435512"/>
                  <a:ext cx="960989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Nederlands</a:t>
                  </a:r>
                  <a:endParaRPr lang="en-GB" sz="450" dirty="0"/>
                </a:p>
              </p:txBody>
            </p:sp>
          </p:grpSp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36FC53AD-106A-C5C0-2C66-836A2D9ACF53}"/>
                  </a:ext>
                </a:extLst>
              </p:cNvPr>
              <p:cNvGrpSpPr/>
              <p:nvPr/>
            </p:nvGrpSpPr>
            <p:grpSpPr>
              <a:xfrm>
                <a:off x="696817" y="5282587"/>
                <a:ext cx="529979" cy="674388"/>
                <a:chOff x="340922" y="4435512"/>
                <a:chExt cx="870095" cy="1107180"/>
              </a:xfrm>
            </p:grpSpPr>
            <p:pic>
              <p:nvPicPr>
                <p:cNvPr id="81" name="Picture 80">
                  <a:extLst>
                    <a:ext uri="{FF2B5EF4-FFF2-40B4-BE49-F238E27FC236}">
                      <a16:creationId xmlns:a16="http://schemas.microsoft.com/office/drawing/2014/main" id="{00CF26C7-7CAF-5628-09C5-2FCFD2AA7C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C6FF7A8F-6417-014A-C062-F77B08959D60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https://jmp.sh/jY4JzgcJ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409E903-4DBB-49D4-182E-39C9BDFFA982}"/>
                    </a:ext>
                  </a:extLst>
                </p:cNvPr>
                <p:cNvSpPr txBox="1"/>
                <p:nvPr/>
              </p:nvSpPr>
              <p:spPr>
                <a:xfrm>
                  <a:off x="385126" y="4435512"/>
                  <a:ext cx="77906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Français</a:t>
                  </a:r>
                  <a:endParaRPr lang="en-GB" sz="450" dirty="0"/>
                </a:p>
              </p:txBody>
            </p:sp>
          </p:grp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61C01969-4786-6583-8C47-888C50F7535D}"/>
                  </a:ext>
                </a:extLst>
              </p:cNvPr>
              <p:cNvGrpSpPr/>
              <p:nvPr/>
            </p:nvGrpSpPr>
            <p:grpSpPr>
              <a:xfrm>
                <a:off x="1271113" y="5282586"/>
                <a:ext cx="550561" cy="672600"/>
                <a:chOff x="336349" y="4435512"/>
                <a:chExt cx="903885" cy="1104245"/>
              </a:xfrm>
            </p:grpSpPr>
            <p:pic>
              <p:nvPicPr>
                <p:cNvPr id="85" name="Picture 84">
                  <a:extLst>
                    <a:ext uri="{FF2B5EF4-FFF2-40B4-BE49-F238E27FC236}">
                      <a16:creationId xmlns:a16="http://schemas.microsoft.com/office/drawing/2014/main" id="{78DB19E7-E5B6-24EE-BF06-98A9E82F73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1" y="4587100"/>
                  <a:ext cx="830994" cy="830996"/>
                </a:xfrm>
                <a:prstGeom prst="rect">
                  <a:avLst/>
                </a:prstGeom>
              </p:spPr>
            </p:pic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F81CC9D0-BDAC-9B78-9549-F88524808B00}"/>
                    </a:ext>
                  </a:extLst>
                </p:cNvPr>
                <p:cNvSpPr txBox="1"/>
                <p:nvPr/>
              </p:nvSpPr>
              <p:spPr>
                <a:xfrm>
                  <a:off x="336349" y="5305006"/>
                  <a:ext cx="903885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https://jmp.sh/8q0BdIWW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7E8BA4A9-2898-3592-B5DE-59C9B59CFA36}"/>
                    </a:ext>
                  </a:extLst>
                </p:cNvPr>
                <p:cNvSpPr txBox="1"/>
                <p:nvPr/>
              </p:nvSpPr>
              <p:spPr>
                <a:xfrm>
                  <a:off x="389727" y="4435512"/>
                  <a:ext cx="764472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Español</a:t>
                  </a:r>
                  <a:endParaRPr lang="en-GB" sz="450" dirty="0"/>
                </a:p>
              </p:txBody>
            </p:sp>
          </p:grpSp>
        </p:grpSp>
      </p:grpSp>
      <p:pic>
        <p:nvPicPr>
          <p:cNvPr id="3" name="Graphic 2">
            <a:extLst>
              <a:ext uri="{FF2B5EF4-FFF2-40B4-BE49-F238E27FC236}">
                <a16:creationId xmlns:a16="http://schemas.microsoft.com/office/drawing/2014/main" id="{6F5EF449-CB1D-2E58-95B5-9EC11DB90C8C}"/>
              </a:ext>
            </a:extLst>
          </p:cNvPr>
          <p:cNvPicPr>
            <a:picLocks noChangeAspect="1"/>
          </p:cNvPicPr>
          <p:nvPr/>
        </p:nvPicPr>
        <p:blipFill rotWithShape="1"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 l="26944" t="10248" r="25149" b="28269"/>
          <a:stretch/>
        </p:blipFill>
        <p:spPr>
          <a:xfrm>
            <a:off x="851506" y="6258699"/>
            <a:ext cx="337560" cy="541531"/>
          </a:xfrm>
          <a:prstGeom prst="rect">
            <a:avLst/>
          </a:prstGeom>
        </p:spPr>
      </p:pic>
      <p:sp>
        <p:nvSpPr>
          <p:cNvPr id="99" name="Hover-off">
            <a:hlinkClick r:id="" action="ppaction://hlinkshowjump?jump=firstslide"/>
            <a:hlinkHover r:id="" action="ppaction://hlinkshowjump?jump=firstslide"/>
            <a:extLst>
              <a:ext uri="{FF2B5EF4-FFF2-40B4-BE49-F238E27FC236}">
                <a16:creationId xmlns:a16="http://schemas.microsoft.com/office/drawing/2014/main" id="{4D063F41-02AA-797C-BB81-A4C67E0F433F}"/>
              </a:ext>
            </a:extLst>
          </p:cNvPr>
          <p:cNvSpPr/>
          <p:nvPr/>
        </p:nvSpPr>
        <p:spPr>
          <a:xfrm>
            <a:off x="0" y="-1"/>
            <a:ext cx="12171543" cy="687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Clear hot - centre">
            <a:extLst>
              <a:ext uri="{FF2B5EF4-FFF2-40B4-BE49-F238E27FC236}">
                <a16:creationId xmlns:a16="http://schemas.microsoft.com/office/drawing/2014/main" id="{E9CE2293-A71F-D158-4539-B7850F8F5710}"/>
              </a:ext>
            </a:extLst>
          </p:cNvPr>
          <p:cNvSpPr/>
          <p:nvPr/>
        </p:nvSpPr>
        <p:spPr>
          <a:xfrm>
            <a:off x="5236495" y="2702457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Clear hot - jhove">
            <a:extLst>
              <a:ext uri="{FF2B5EF4-FFF2-40B4-BE49-F238E27FC236}">
                <a16:creationId xmlns:a16="http://schemas.microsoft.com/office/drawing/2014/main" id="{5115888D-2CDF-F1A0-3B78-5D2EFBC23242}"/>
              </a:ext>
            </a:extLst>
          </p:cNvPr>
          <p:cNvSpPr/>
          <p:nvPr/>
        </p:nvSpPr>
        <p:spPr>
          <a:xfrm>
            <a:off x="5155035" y="101715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Clear hot - viper">
            <a:extLst>
              <a:ext uri="{FF2B5EF4-FFF2-40B4-BE49-F238E27FC236}">
                <a16:creationId xmlns:a16="http://schemas.microsoft.com/office/drawing/2014/main" id="{281422D8-F8D2-E428-67F0-48AA2E587EC7}"/>
              </a:ext>
            </a:extLst>
          </p:cNvPr>
          <p:cNvSpPr/>
          <p:nvPr/>
        </p:nvSpPr>
        <p:spPr>
          <a:xfrm>
            <a:off x="7766253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Clear hot - vera">
            <a:extLst>
              <a:ext uri="{FF2B5EF4-FFF2-40B4-BE49-F238E27FC236}">
                <a16:creationId xmlns:a16="http://schemas.microsoft.com/office/drawing/2014/main" id="{7A075140-3A4C-C995-C061-B51CF3B052BE}"/>
              </a:ext>
            </a:extLst>
          </p:cNvPr>
          <p:cNvSpPr/>
          <p:nvPr/>
        </p:nvSpPr>
        <p:spPr>
          <a:xfrm>
            <a:off x="6848637" y="4955162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Clear hot - jplyser">
            <a:extLst>
              <a:ext uri="{FF2B5EF4-FFF2-40B4-BE49-F238E27FC236}">
                <a16:creationId xmlns:a16="http://schemas.microsoft.com/office/drawing/2014/main" id="{328CAF41-13D3-6D8C-37B6-E213AD7D54F1}"/>
              </a:ext>
            </a:extLst>
          </p:cNvPr>
          <p:cNvSpPr/>
          <p:nvPr/>
        </p:nvSpPr>
        <p:spPr>
          <a:xfrm>
            <a:off x="3676423" y="4913898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Clear hot - fido">
            <a:extLst>
              <a:ext uri="{FF2B5EF4-FFF2-40B4-BE49-F238E27FC236}">
                <a16:creationId xmlns:a16="http://schemas.microsoft.com/office/drawing/2014/main" id="{74AB16A4-BAFA-3273-EA4E-80AC74FD2816}"/>
              </a:ext>
            </a:extLst>
          </p:cNvPr>
          <p:cNvSpPr/>
          <p:nvPr/>
        </p:nvSpPr>
        <p:spPr>
          <a:xfrm>
            <a:off x="2705325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1" name="Hover hot">
            <a:extLst>
              <a:ext uri="{FF2B5EF4-FFF2-40B4-BE49-F238E27FC236}">
                <a16:creationId xmlns:a16="http://schemas.microsoft.com/office/drawing/2014/main" id="{31E59C19-2215-82D7-29BE-04DC701C9D9F}"/>
              </a:ext>
            </a:extLst>
          </p:cNvPr>
          <p:cNvGrpSpPr/>
          <p:nvPr/>
        </p:nvGrpSpPr>
        <p:grpSpPr>
          <a:xfrm>
            <a:off x="5189151" y="2702457"/>
            <a:ext cx="1719010" cy="1916983"/>
            <a:chOff x="10351247" y="4117788"/>
            <a:chExt cx="1300309" cy="1300309"/>
          </a:xfrm>
        </p:grpSpPr>
        <p:sp>
          <p:nvSpPr>
            <p:cNvPr id="92" name="Oval 91">
              <a:hlinkClick r:id="rId30" action="ppaction://hlinksldjump"/>
              <a:extLst>
                <a:ext uri="{FF2B5EF4-FFF2-40B4-BE49-F238E27FC236}">
                  <a16:creationId xmlns:a16="http://schemas.microsoft.com/office/drawing/2014/main" id="{005FD584-388B-DAC8-AE4A-5CF7058EECFC}"/>
                </a:ext>
              </a:extLst>
            </p:cNvPr>
            <p:cNvSpPr/>
            <p:nvPr/>
          </p:nvSpPr>
          <p:spPr>
            <a:xfrm>
              <a:off x="10351247" y="4117788"/>
              <a:ext cx="1300309" cy="1300309"/>
            </a:xfrm>
            <a:prstGeom prst="ellipse">
              <a:avLst/>
            </a:prstGeom>
            <a:solidFill>
              <a:schemeClr val="bg1">
                <a:lumMod val="85000"/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3" name="Graphic 92">
              <a:extLst>
                <a:ext uri="{FF2B5EF4-FFF2-40B4-BE49-F238E27FC236}">
                  <a16:creationId xmlns:a16="http://schemas.microsoft.com/office/drawing/2014/main" id="{FEAEF02F-4713-3E56-C424-E5D8DAFF51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1">
              <a:extLs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rcRect l="13697" t="8824" r="13041" b="28444"/>
            <a:stretch/>
          </p:blipFill>
          <p:spPr>
            <a:xfrm>
              <a:off x="10593899" y="4331764"/>
              <a:ext cx="815004" cy="872356"/>
            </a:xfrm>
            <a:prstGeom prst="rect">
              <a:avLst/>
            </a:prstGeom>
          </p:spPr>
        </p:pic>
      </p:grpSp>
      <p:sp>
        <p:nvSpPr>
          <p:cNvPr id="100" name="Title 99">
            <a:extLst>
              <a:ext uri="{FF2B5EF4-FFF2-40B4-BE49-F238E27FC236}">
                <a16:creationId xmlns:a16="http://schemas.microsoft.com/office/drawing/2014/main" id="{DED9CBF1-6837-D962-C6F1-D5A817DD7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2" y="-495416"/>
            <a:ext cx="1719010" cy="455309"/>
          </a:xfrm>
        </p:spPr>
        <p:txBody>
          <a:bodyPr>
            <a:noAutofit/>
          </a:bodyPr>
          <a:lstStyle/>
          <a:p>
            <a:r>
              <a:rPr lang="en-GB" sz="1600" dirty="0"/>
              <a:t>Hover-OPF</a:t>
            </a:r>
          </a:p>
        </p:txBody>
      </p:sp>
      <p:sp>
        <p:nvSpPr>
          <p:cNvPr id="2" name="Rectangle: Diagonal Corners Rounded 1">
            <a:extLst>
              <a:ext uri="{FF2B5EF4-FFF2-40B4-BE49-F238E27FC236}">
                <a16:creationId xmlns:a16="http://schemas.microsoft.com/office/drawing/2014/main" id="{CB4425BC-1CA2-C4E1-631E-6D80F3A0DC58}"/>
              </a:ext>
            </a:extLst>
          </p:cNvPr>
          <p:cNvSpPr/>
          <p:nvPr/>
        </p:nvSpPr>
        <p:spPr>
          <a:xfrm>
            <a:off x="9114876" y="3445246"/>
            <a:ext cx="2705664" cy="3307484"/>
          </a:xfrm>
          <a:prstGeom prst="round2Diag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Description: </a:t>
            </a:r>
            <a:r>
              <a:rPr lang="en-GB" dirty="0">
                <a:solidFill>
                  <a:schemeClr val="tx1"/>
                </a:solidFill>
              </a:rPr>
              <a:t>Global not-for-profit membership organisation working to advance shared standards and solutions for the long-term preservation of digital content.</a:t>
            </a:r>
          </a:p>
        </p:txBody>
      </p:sp>
    </p:spTree>
    <p:extLst>
      <p:ext uri="{BB962C8B-B14F-4D97-AF65-F5344CB8AC3E}">
        <p14:creationId xmlns:p14="http://schemas.microsoft.com/office/powerpoint/2010/main" val="1156270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784BEF0A-9AE0-4E54-5D06-894248DE08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3904765" y="-3133286"/>
            <a:ext cx="11268000" cy="144874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8262A7-2987-3831-D80B-35A9FE08F52F}"/>
              </a:ext>
            </a:extLst>
          </p:cNvPr>
          <p:cNvSpPr txBox="1"/>
          <p:nvPr/>
        </p:nvSpPr>
        <p:spPr>
          <a:xfrm>
            <a:off x="104503" y="-378"/>
            <a:ext cx="5085806" cy="830997"/>
          </a:xfrm>
          <a:prstGeom prst="rect">
            <a:avLst/>
          </a:prstGeom>
          <a:noFill/>
          <a:effectLst>
            <a:outerShdw blurRad="50800" dist="127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2400" b="1" dirty="0"/>
              <a:t>The Open Preservation Foundation Family Tree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0388D4B-BFF1-6EE3-C47B-8A3696C390BB}"/>
              </a:ext>
            </a:extLst>
          </p:cNvPr>
          <p:cNvSpPr/>
          <p:nvPr/>
        </p:nvSpPr>
        <p:spPr>
          <a:xfrm>
            <a:off x="6248400" y="-4468942"/>
            <a:ext cx="9211390" cy="14342798"/>
          </a:xfrm>
          <a:custGeom>
            <a:avLst/>
            <a:gdLst>
              <a:gd name="connsiteX0" fmla="*/ 2214303 w 2314302"/>
              <a:gd name="connsiteY0" fmla="*/ 1331199 h 3603535"/>
              <a:gd name="connsiteX1" fmla="*/ 2179097 w 2314302"/>
              <a:gd name="connsiteY1" fmla="*/ 1393956 h 3603535"/>
              <a:gd name="connsiteX2" fmla="*/ 2139063 w 2314302"/>
              <a:gd name="connsiteY2" fmla="*/ 1453759 h 3603535"/>
              <a:gd name="connsiteX3" fmla="*/ 2094464 w 2314302"/>
              <a:gd name="connsiteY3" fmla="*/ 1510249 h 3603535"/>
              <a:gd name="connsiteX4" fmla="*/ 2045591 w 2314302"/>
              <a:gd name="connsiteY4" fmla="*/ 1563050 h 3603535"/>
              <a:gd name="connsiteX5" fmla="*/ 1992700 w 2314302"/>
              <a:gd name="connsiteY5" fmla="*/ 1611863 h 3603535"/>
              <a:gd name="connsiteX6" fmla="*/ 1936121 w 2314302"/>
              <a:gd name="connsiteY6" fmla="*/ 1656350 h 3603535"/>
              <a:gd name="connsiteX7" fmla="*/ 1876265 w 2314302"/>
              <a:gd name="connsiteY7" fmla="*/ 1696294 h 3603535"/>
              <a:gd name="connsiteX8" fmla="*/ 1813418 w 2314302"/>
              <a:gd name="connsiteY8" fmla="*/ 1731380 h 3603535"/>
              <a:gd name="connsiteX9" fmla="*/ 1748022 w 2314302"/>
              <a:gd name="connsiteY9" fmla="*/ 1761427 h 3603535"/>
              <a:gd name="connsiteX10" fmla="*/ 1680489 w 2314302"/>
              <a:gd name="connsiteY10" fmla="*/ 1786257 h 3603535"/>
              <a:gd name="connsiteX11" fmla="*/ 1611202 w 2314302"/>
              <a:gd name="connsiteY11" fmla="*/ 1805704 h 3603535"/>
              <a:gd name="connsiteX12" fmla="*/ 1540596 w 2314302"/>
              <a:gd name="connsiteY12" fmla="*/ 1819641 h 3603535"/>
              <a:gd name="connsiteX13" fmla="*/ 1469112 w 2314302"/>
              <a:gd name="connsiteY13" fmla="*/ 1827985 h 3603535"/>
              <a:gd name="connsiteX14" fmla="*/ 1397186 w 2314302"/>
              <a:gd name="connsiteY14" fmla="*/ 1830714 h 3603535"/>
              <a:gd name="connsiteX15" fmla="*/ 1325298 w 2314302"/>
              <a:gd name="connsiteY15" fmla="*/ 1827753 h 3603535"/>
              <a:gd name="connsiteX16" fmla="*/ 1253837 w 2314302"/>
              <a:gd name="connsiteY16" fmla="*/ 1819176 h 3603535"/>
              <a:gd name="connsiteX17" fmla="*/ 1327082 w 2314302"/>
              <a:gd name="connsiteY17" fmla="*/ 1675707 h 3603535"/>
              <a:gd name="connsiteX18" fmla="*/ 1373998 w 2314302"/>
              <a:gd name="connsiteY18" fmla="*/ 1678721 h 3603535"/>
              <a:gd name="connsiteX19" fmla="*/ 1420997 w 2314302"/>
              <a:gd name="connsiteY19" fmla="*/ 1678841 h 3603535"/>
              <a:gd name="connsiteX20" fmla="*/ 1467913 w 2314302"/>
              <a:gd name="connsiteY20" fmla="*/ 1676059 h 3603535"/>
              <a:gd name="connsiteX21" fmla="*/ 1514567 w 2314302"/>
              <a:gd name="connsiteY21" fmla="*/ 1670407 h 3603535"/>
              <a:gd name="connsiteX22" fmla="*/ 1560808 w 2314302"/>
              <a:gd name="connsiteY22" fmla="*/ 1661913 h 3603535"/>
              <a:gd name="connsiteX23" fmla="*/ 1606404 w 2314302"/>
              <a:gd name="connsiteY23" fmla="*/ 1650577 h 3603535"/>
              <a:gd name="connsiteX24" fmla="*/ 1651236 w 2314302"/>
              <a:gd name="connsiteY24" fmla="*/ 1636468 h 3603535"/>
              <a:gd name="connsiteX25" fmla="*/ 1695108 w 2314302"/>
              <a:gd name="connsiteY25" fmla="*/ 1619630 h 3603535"/>
              <a:gd name="connsiteX26" fmla="*/ 1737894 w 2314302"/>
              <a:gd name="connsiteY26" fmla="*/ 1600093 h 3603535"/>
              <a:gd name="connsiteX27" fmla="*/ 1779359 w 2314302"/>
              <a:gd name="connsiteY27" fmla="*/ 1578014 h 3603535"/>
              <a:gd name="connsiteX28" fmla="*/ 1819393 w 2314302"/>
              <a:gd name="connsiteY28" fmla="*/ 1553387 h 3603535"/>
              <a:gd name="connsiteX29" fmla="*/ 1857845 w 2314302"/>
              <a:gd name="connsiteY29" fmla="*/ 1526353 h 3603535"/>
              <a:gd name="connsiteX30" fmla="*/ 1894565 w 2314302"/>
              <a:gd name="connsiteY30" fmla="*/ 1497010 h 3603535"/>
              <a:gd name="connsiteX31" fmla="*/ 1929418 w 2314302"/>
              <a:gd name="connsiteY31" fmla="*/ 1465470 h 3603535"/>
              <a:gd name="connsiteX32" fmla="*/ 1962240 w 2314302"/>
              <a:gd name="connsiteY32" fmla="*/ 1431853 h 3603535"/>
              <a:gd name="connsiteX33" fmla="*/ 1992962 w 2314302"/>
              <a:gd name="connsiteY33" fmla="*/ 1396273 h 3603535"/>
              <a:gd name="connsiteX34" fmla="*/ 2021429 w 2314302"/>
              <a:gd name="connsiteY34" fmla="*/ 1358871 h 3603535"/>
              <a:gd name="connsiteX35" fmla="*/ 2047548 w 2314302"/>
              <a:gd name="connsiteY35" fmla="*/ 1319774 h 3603535"/>
              <a:gd name="connsiteX36" fmla="*/ 2071186 w 2314302"/>
              <a:gd name="connsiteY36" fmla="*/ 1279155 h 3603535"/>
              <a:gd name="connsiteX37" fmla="*/ 2092327 w 2314302"/>
              <a:gd name="connsiteY37" fmla="*/ 1237195 h 3603535"/>
              <a:gd name="connsiteX38" fmla="*/ 2110808 w 2314302"/>
              <a:gd name="connsiteY38" fmla="*/ 1193967 h 3603535"/>
              <a:gd name="connsiteX39" fmla="*/ 2126618 w 2314302"/>
              <a:gd name="connsiteY39" fmla="*/ 1149720 h 3603535"/>
              <a:gd name="connsiteX40" fmla="*/ 2139678 w 2314302"/>
              <a:gd name="connsiteY40" fmla="*/ 1104559 h 3603535"/>
              <a:gd name="connsiteX41" fmla="*/ 2149934 w 2314302"/>
              <a:gd name="connsiteY41" fmla="*/ 1058700 h 3603535"/>
              <a:gd name="connsiteX42" fmla="*/ 2157341 w 2314302"/>
              <a:gd name="connsiteY42" fmla="*/ 1012286 h 3603535"/>
              <a:gd name="connsiteX43" fmla="*/ 2161876 w 2314302"/>
              <a:gd name="connsiteY43" fmla="*/ 965490 h 3603535"/>
              <a:gd name="connsiteX44" fmla="*/ 2163548 w 2314302"/>
              <a:gd name="connsiteY44" fmla="*/ 918514 h 3603535"/>
              <a:gd name="connsiteX45" fmla="*/ 2162319 w 2314302"/>
              <a:gd name="connsiteY45" fmla="*/ 871538 h 3603535"/>
              <a:gd name="connsiteX46" fmla="*/ 2158188 w 2314302"/>
              <a:gd name="connsiteY46" fmla="*/ 824712 h 3603535"/>
              <a:gd name="connsiteX47" fmla="*/ 2151193 w 2314302"/>
              <a:gd name="connsiteY47" fmla="*/ 778238 h 3603535"/>
              <a:gd name="connsiteX48" fmla="*/ 2141380 w 2314302"/>
              <a:gd name="connsiteY48" fmla="*/ 732289 h 3603535"/>
              <a:gd name="connsiteX49" fmla="*/ 2128725 w 2314302"/>
              <a:gd name="connsiteY49" fmla="*/ 687015 h 3603535"/>
              <a:gd name="connsiteX50" fmla="*/ 2113326 w 2314302"/>
              <a:gd name="connsiteY50" fmla="*/ 642588 h 3603535"/>
              <a:gd name="connsiteX51" fmla="*/ 2095229 w 2314302"/>
              <a:gd name="connsiteY51" fmla="*/ 599218 h 3603535"/>
              <a:gd name="connsiteX52" fmla="*/ 2074492 w 2314302"/>
              <a:gd name="connsiteY52" fmla="*/ 557048 h 3603535"/>
              <a:gd name="connsiteX53" fmla="*/ 2051214 w 2314302"/>
              <a:gd name="connsiteY53" fmla="*/ 516227 h 3603535"/>
              <a:gd name="connsiteX54" fmla="*/ 2025469 w 2314302"/>
              <a:gd name="connsiteY54" fmla="*/ 476898 h 3603535"/>
              <a:gd name="connsiteX55" fmla="*/ 1997326 w 2314302"/>
              <a:gd name="connsiteY55" fmla="*/ 439233 h 3603535"/>
              <a:gd name="connsiteX56" fmla="*/ 1966955 w 2314302"/>
              <a:gd name="connsiteY56" fmla="*/ 403390 h 3603535"/>
              <a:gd name="connsiteX57" fmla="*/ 1934426 w 2314302"/>
              <a:gd name="connsiteY57" fmla="*/ 369451 h 3603535"/>
              <a:gd name="connsiteX58" fmla="*/ 1899865 w 2314302"/>
              <a:gd name="connsiteY58" fmla="*/ 337589 h 3603535"/>
              <a:gd name="connsiteX59" fmla="*/ 1863408 w 2314302"/>
              <a:gd name="connsiteY59" fmla="*/ 307924 h 3603535"/>
              <a:gd name="connsiteX60" fmla="*/ 1825218 w 2314302"/>
              <a:gd name="connsiteY60" fmla="*/ 280537 h 3603535"/>
              <a:gd name="connsiteX61" fmla="*/ 1785394 w 2314302"/>
              <a:gd name="connsiteY61" fmla="*/ 255558 h 3603535"/>
              <a:gd name="connsiteX62" fmla="*/ 1744131 w 2314302"/>
              <a:gd name="connsiteY62" fmla="*/ 233067 h 3603535"/>
              <a:gd name="connsiteX63" fmla="*/ 1701548 w 2314302"/>
              <a:gd name="connsiteY63" fmla="*/ 213185 h 3603535"/>
              <a:gd name="connsiteX64" fmla="*/ 1657826 w 2314302"/>
              <a:gd name="connsiteY64" fmla="*/ 195934 h 3603535"/>
              <a:gd name="connsiteX65" fmla="*/ 1613106 w 2314302"/>
              <a:gd name="connsiteY65" fmla="*/ 181412 h 3603535"/>
              <a:gd name="connsiteX66" fmla="*/ 1567600 w 2314302"/>
              <a:gd name="connsiteY66" fmla="*/ 169665 h 3603535"/>
              <a:gd name="connsiteX67" fmla="*/ 1521471 w 2314302"/>
              <a:gd name="connsiteY67" fmla="*/ 160736 h 3603535"/>
              <a:gd name="connsiteX68" fmla="*/ 1474855 w 2314302"/>
              <a:gd name="connsiteY68" fmla="*/ 154641 h 3603535"/>
              <a:gd name="connsiteX69" fmla="*/ 1427969 w 2314302"/>
              <a:gd name="connsiteY69" fmla="*/ 151455 h 3603535"/>
              <a:gd name="connsiteX70" fmla="*/ 1380963 w 2314302"/>
              <a:gd name="connsiteY70" fmla="*/ 151132 h 3603535"/>
              <a:gd name="connsiteX71" fmla="*/ 1334047 w 2314302"/>
              <a:gd name="connsiteY71" fmla="*/ 153704 h 3603535"/>
              <a:gd name="connsiteX72" fmla="*/ 1287371 w 2314302"/>
              <a:gd name="connsiteY72" fmla="*/ 159184 h 3603535"/>
              <a:gd name="connsiteX73" fmla="*/ 1241100 w 2314302"/>
              <a:gd name="connsiteY73" fmla="*/ 167498 h 3603535"/>
              <a:gd name="connsiteX74" fmla="*/ 1195443 w 2314302"/>
              <a:gd name="connsiteY74" fmla="*/ 178654 h 3603535"/>
              <a:gd name="connsiteX75" fmla="*/ 1150551 w 2314302"/>
              <a:gd name="connsiteY75" fmla="*/ 192598 h 3603535"/>
              <a:gd name="connsiteX76" fmla="*/ 1106597 w 2314302"/>
              <a:gd name="connsiteY76" fmla="*/ 209264 h 3603535"/>
              <a:gd name="connsiteX77" fmla="*/ 1063751 w 2314302"/>
              <a:gd name="connsiteY77" fmla="*/ 228591 h 3603535"/>
              <a:gd name="connsiteX78" fmla="*/ 1022196 w 2314302"/>
              <a:gd name="connsiteY78" fmla="*/ 250520 h 3603535"/>
              <a:gd name="connsiteX79" fmla="*/ 982042 w 2314302"/>
              <a:gd name="connsiteY79" fmla="*/ 274975 h 3603535"/>
              <a:gd name="connsiteX80" fmla="*/ 943508 w 2314302"/>
              <a:gd name="connsiteY80" fmla="*/ 301859 h 3603535"/>
              <a:gd name="connsiteX81" fmla="*/ 906668 w 2314302"/>
              <a:gd name="connsiteY81" fmla="*/ 331029 h 3603535"/>
              <a:gd name="connsiteX82" fmla="*/ 871672 w 2314302"/>
              <a:gd name="connsiteY82" fmla="*/ 362449 h 3603535"/>
              <a:gd name="connsiteX83" fmla="*/ 838693 w 2314302"/>
              <a:gd name="connsiteY83" fmla="*/ 395923 h 3603535"/>
              <a:gd name="connsiteX84" fmla="*/ 807858 w 2314302"/>
              <a:gd name="connsiteY84" fmla="*/ 431384 h 3603535"/>
              <a:gd name="connsiteX85" fmla="*/ 779249 w 2314302"/>
              <a:gd name="connsiteY85" fmla="*/ 468666 h 3603535"/>
              <a:gd name="connsiteX86" fmla="*/ 752980 w 2314302"/>
              <a:gd name="connsiteY86" fmla="*/ 507643 h 3603535"/>
              <a:gd name="connsiteX87" fmla="*/ 729140 w 2314302"/>
              <a:gd name="connsiteY87" fmla="*/ 548179 h 3603535"/>
              <a:gd name="connsiteX88" fmla="*/ 707848 w 2314302"/>
              <a:gd name="connsiteY88" fmla="*/ 590079 h 3603535"/>
              <a:gd name="connsiteX89" fmla="*/ 689196 w 2314302"/>
              <a:gd name="connsiteY89" fmla="*/ 633217 h 3603535"/>
              <a:gd name="connsiteX90" fmla="*/ 673205 w 2314302"/>
              <a:gd name="connsiteY90" fmla="*/ 677412 h 3603535"/>
              <a:gd name="connsiteX91" fmla="*/ 659965 w 2314302"/>
              <a:gd name="connsiteY91" fmla="*/ 722506 h 3603535"/>
              <a:gd name="connsiteX92" fmla="*/ 649544 w 2314302"/>
              <a:gd name="connsiteY92" fmla="*/ 768342 h 3603535"/>
              <a:gd name="connsiteX93" fmla="*/ 641927 w 2314302"/>
              <a:gd name="connsiteY93" fmla="*/ 814726 h 3603535"/>
              <a:gd name="connsiteX94" fmla="*/ 637182 w 2314302"/>
              <a:gd name="connsiteY94" fmla="*/ 861470 h 3603535"/>
              <a:gd name="connsiteX95" fmla="*/ 635338 w 2314302"/>
              <a:gd name="connsiteY95" fmla="*/ 908438 h 3603535"/>
              <a:gd name="connsiteX96" fmla="*/ 636395 w 2314302"/>
              <a:gd name="connsiteY96" fmla="*/ 955444 h 3603535"/>
              <a:gd name="connsiteX97" fmla="*/ 640316 w 2314302"/>
              <a:gd name="connsiteY97" fmla="*/ 1002270 h 3603535"/>
              <a:gd name="connsiteX98" fmla="*/ 647115 w 2314302"/>
              <a:gd name="connsiteY98" fmla="*/ 1048774 h 3603535"/>
              <a:gd name="connsiteX99" fmla="*/ 656749 w 2314302"/>
              <a:gd name="connsiteY99" fmla="*/ 1094782 h 3603535"/>
              <a:gd name="connsiteX100" fmla="*/ 669224 w 2314302"/>
              <a:gd name="connsiteY100" fmla="*/ 1140087 h 3603535"/>
              <a:gd name="connsiteX101" fmla="*/ 684420 w 2314302"/>
              <a:gd name="connsiteY101" fmla="*/ 1184566 h 3603535"/>
              <a:gd name="connsiteX102" fmla="*/ 702375 w 2314302"/>
              <a:gd name="connsiteY102" fmla="*/ 1228026 h 3603535"/>
              <a:gd name="connsiteX103" fmla="*/ 722932 w 2314302"/>
              <a:gd name="connsiteY103" fmla="*/ 1270286 h 3603535"/>
              <a:gd name="connsiteX104" fmla="*/ 746038 w 2314302"/>
              <a:gd name="connsiteY104" fmla="*/ 1311197 h 3603535"/>
              <a:gd name="connsiteX105" fmla="*/ 771632 w 2314302"/>
              <a:gd name="connsiteY105" fmla="*/ 1350616 h 3603535"/>
              <a:gd name="connsiteX106" fmla="*/ 799596 w 2314302"/>
              <a:gd name="connsiteY106" fmla="*/ 1388393 h 3603535"/>
              <a:gd name="connsiteX107" fmla="*/ 829854 w 2314302"/>
              <a:gd name="connsiteY107" fmla="*/ 1424386 h 3603535"/>
              <a:gd name="connsiteX108" fmla="*/ 862241 w 2314302"/>
              <a:gd name="connsiteY108" fmla="*/ 1458445 h 3603535"/>
              <a:gd name="connsiteX109" fmla="*/ 896652 w 2314302"/>
              <a:gd name="connsiteY109" fmla="*/ 1490420 h 3603535"/>
              <a:gd name="connsiteX110" fmla="*/ 932990 w 2314302"/>
              <a:gd name="connsiteY110" fmla="*/ 1520265 h 3603535"/>
              <a:gd name="connsiteX111" fmla="*/ 971089 w 2314302"/>
              <a:gd name="connsiteY111" fmla="*/ 1547794 h 3603535"/>
              <a:gd name="connsiteX112" fmla="*/ 1010800 w 2314302"/>
              <a:gd name="connsiteY112" fmla="*/ 1572916 h 3603535"/>
              <a:gd name="connsiteX113" fmla="*/ 1051974 w 2314302"/>
              <a:gd name="connsiteY113" fmla="*/ 1595580 h 3603535"/>
              <a:gd name="connsiteX114" fmla="*/ 1121381 w 2314302"/>
              <a:gd name="connsiteY114" fmla="*/ 1626774 h 3603535"/>
              <a:gd name="connsiteX115" fmla="*/ 1052296 w 2314302"/>
              <a:gd name="connsiteY115" fmla="*/ 1762245 h 3603535"/>
              <a:gd name="connsiteX116" fmla="*/ 112777 w 2314302"/>
              <a:gd name="connsiteY116" fmla="*/ 3603536 h 3603535"/>
              <a:gd name="connsiteX117" fmla="*/ 0 w 2314302"/>
              <a:gd name="connsiteY117" fmla="*/ 3490617 h 3603535"/>
              <a:gd name="connsiteX118" fmla="*/ 916976 w 2314302"/>
              <a:gd name="connsiteY118" fmla="*/ 1693452 h 3603535"/>
              <a:gd name="connsiteX119" fmla="*/ 880368 w 2314302"/>
              <a:gd name="connsiteY119" fmla="*/ 1669560 h 3603535"/>
              <a:gd name="connsiteX120" fmla="*/ 844900 w 2314302"/>
              <a:gd name="connsiteY120" fmla="*/ 1643935 h 3603535"/>
              <a:gd name="connsiteX121" fmla="*/ 810729 w 2314302"/>
              <a:gd name="connsiteY121" fmla="*/ 1616609 h 3603535"/>
              <a:gd name="connsiteX122" fmla="*/ 777900 w 2314302"/>
              <a:gd name="connsiteY122" fmla="*/ 1587738 h 3603535"/>
              <a:gd name="connsiteX123" fmla="*/ 746473 w 2314302"/>
              <a:gd name="connsiteY123" fmla="*/ 1557278 h 3603535"/>
              <a:gd name="connsiteX124" fmla="*/ 716545 w 2314302"/>
              <a:gd name="connsiteY124" fmla="*/ 1525386 h 3603535"/>
              <a:gd name="connsiteX125" fmla="*/ 688199 w 2314302"/>
              <a:gd name="connsiteY125" fmla="*/ 1492091 h 3603535"/>
              <a:gd name="connsiteX126" fmla="*/ 661464 w 2314302"/>
              <a:gd name="connsiteY126" fmla="*/ 1457478 h 3603535"/>
              <a:gd name="connsiteX127" fmla="*/ 636395 w 2314302"/>
              <a:gd name="connsiteY127" fmla="*/ 1421628 h 3603535"/>
              <a:gd name="connsiteX128" fmla="*/ 613086 w 2314302"/>
              <a:gd name="connsiteY128" fmla="*/ 1384615 h 3603535"/>
              <a:gd name="connsiteX129" fmla="*/ 591555 w 2314302"/>
              <a:gd name="connsiteY129" fmla="*/ 1346545 h 3603535"/>
              <a:gd name="connsiteX130" fmla="*/ 571853 w 2314302"/>
              <a:gd name="connsiteY130" fmla="*/ 1307479 h 3603535"/>
              <a:gd name="connsiteX131" fmla="*/ 554071 w 2314302"/>
              <a:gd name="connsiteY131" fmla="*/ 1267535 h 3603535"/>
              <a:gd name="connsiteX132" fmla="*/ 538199 w 2314302"/>
              <a:gd name="connsiteY132" fmla="*/ 1226767 h 3603535"/>
              <a:gd name="connsiteX133" fmla="*/ 524322 w 2314302"/>
              <a:gd name="connsiteY133" fmla="*/ 1185271 h 3603535"/>
              <a:gd name="connsiteX134" fmla="*/ 512402 w 2314302"/>
              <a:gd name="connsiteY134" fmla="*/ 1143190 h 3603535"/>
              <a:gd name="connsiteX135" fmla="*/ 502529 w 2314302"/>
              <a:gd name="connsiteY135" fmla="*/ 1100578 h 3603535"/>
              <a:gd name="connsiteX136" fmla="*/ 494710 w 2314302"/>
              <a:gd name="connsiteY136" fmla="*/ 1057530 h 3603535"/>
              <a:gd name="connsiteX137" fmla="*/ 488944 w 2314302"/>
              <a:gd name="connsiteY137" fmla="*/ 1014190 h 3603535"/>
              <a:gd name="connsiteX138" fmla="*/ 485256 w 2314302"/>
              <a:gd name="connsiteY138" fmla="*/ 970610 h 3603535"/>
              <a:gd name="connsiteX139" fmla="*/ 483674 w 2314302"/>
              <a:gd name="connsiteY139" fmla="*/ 926888 h 3603535"/>
              <a:gd name="connsiteX140" fmla="*/ 484139 w 2314302"/>
              <a:gd name="connsiteY140" fmla="*/ 883136 h 3603535"/>
              <a:gd name="connsiteX141" fmla="*/ 486718 w 2314302"/>
              <a:gd name="connsiteY141" fmla="*/ 839473 h 3603535"/>
              <a:gd name="connsiteX142" fmla="*/ 491403 w 2314302"/>
              <a:gd name="connsiteY142" fmla="*/ 795984 h 3603535"/>
              <a:gd name="connsiteX143" fmla="*/ 498136 w 2314302"/>
              <a:gd name="connsiteY143" fmla="*/ 752764 h 3603535"/>
              <a:gd name="connsiteX144" fmla="*/ 506922 w 2314302"/>
              <a:gd name="connsiteY144" fmla="*/ 709918 h 3603535"/>
              <a:gd name="connsiteX145" fmla="*/ 517763 w 2314302"/>
              <a:gd name="connsiteY145" fmla="*/ 667538 h 3603535"/>
              <a:gd name="connsiteX146" fmla="*/ 530590 w 2314302"/>
              <a:gd name="connsiteY146" fmla="*/ 625720 h 3603535"/>
              <a:gd name="connsiteX147" fmla="*/ 545434 w 2314302"/>
              <a:gd name="connsiteY147" fmla="*/ 584577 h 3603535"/>
              <a:gd name="connsiteX148" fmla="*/ 562182 w 2314302"/>
              <a:gd name="connsiteY148" fmla="*/ 544191 h 3603535"/>
              <a:gd name="connsiteX149" fmla="*/ 580872 w 2314302"/>
              <a:gd name="connsiteY149" fmla="*/ 504629 h 3603535"/>
              <a:gd name="connsiteX150" fmla="*/ 601429 w 2314302"/>
              <a:gd name="connsiteY150" fmla="*/ 466035 h 3603535"/>
              <a:gd name="connsiteX151" fmla="*/ 623800 w 2314302"/>
              <a:gd name="connsiteY151" fmla="*/ 428430 h 3603535"/>
              <a:gd name="connsiteX152" fmla="*/ 647962 w 2314302"/>
              <a:gd name="connsiteY152" fmla="*/ 391972 h 3603535"/>
              <a:gd name="connsiteX153" fmla="*/ 673819 w 2314302"/>
              <a:gd name="connsiteY153" fmla="*/ 356684 h 3603535"/>
              <a:gd name="connsiteX154" fmla="*/ 701318 w 2314302"/>
              <a:gd name="connsiteY154" fmla="*/ 322678 h 3603535"/>
              <a:gd name="connsiteX155" fmla="*/ 730429 w 2314302"/>
              <a:gd name="connsiteY155" fmla="*/ 290029 h 3603535"/>
              <a:gd name="connsiteX156" fmla="*/ 761062 w 2314302"/>
              <a:gd name="connsiteY156" fmla="*/ 258811 h 3603535"/>
              <a:gd name="connsiteX157" fmla="*/ 793156 w 2314302"/>
              <a:gd name="connsiteY157" fmla="*/ 229086 h 3603535"/>
              <a:gd name="connsiteX158" fmla="*/ 826630 w 2314302"/>
              <a:gd name="connsiteY158" fmla="*/ 200942 h 3603535"/>
              <a:gd name="connsiteX159" fmla="*/ 861416 w 2314302"/>
              <a:gd name="connsiteY159" fmla="*/ 174410 h 3603535"/>
              <a:gd name="connsiteX160" fmla="*/ 897439 w 2314302"/>
              <a:gd name="connsiteY160" fmla="*/ 149580 h 3603535"/>
              <a:gd name="connsiteX161" fmla="*/ 934571 w 2314302"/>
              <a:gd name="connsiteY161" fmla="*/ 126497 h 3603535"/>
              <a:gd name="connsiteX162" fmla="*/ 972791 w 2314302"/>
              <a:gd name="connsiteY162" fmla="*/ 105213 h 3603535"/>
              <a:gd name="connsiteX163" fmla="*/ 1011977 w 2314302"/>
              <a:gd name="connsiteY163" fmla="*/ 85796 h 3603535"/>
              <a:gd name="connsiteX164" fmla="*/ 1052064 w 2314302"/>
              <a:gd name="connsiteY164" fmla="*/ 68253 h 3603535"/>
              <a:gd name="connsiteX165" fmla="*/ 1092915 w 2314302"/>
              <a:gd name="connsiteY165" fmla="*/ 52645 h 3603535"/>
              <a:gd name="connsiteX166" fmla="*/ 1134470 w 2314302"/>
              <a:gd name="connsiteY166" fmla="*/ 39030 h 3603535"/>
              <a:gd name="connsiteX167" fmla="*/ 1176641 w 2314302"/>
              <a:gd name="connsiteY167" fmla="*/ 27372 h 3603535"/>
              <a:gd name="connsiteX168" fmla="*/ 1219313 w 2314302"/>
              <a:gd name="connsiteY168" fmla="*/ 17769 h 3603535"/>
              <a:gd name="connsiteX169" fmla="*/ 1262421 w 2314302"/>
              <a:gd name="connsiteY169" fmla="*/ 10242 h 3603535"/>
              <a:gd name="connsiteX170" fmla="*/ 1305821 w 2314302"/>
              <a:gd name="connsiteY170" fmla="*/ 4732 h 3603535"/>
              <a:gd name="connsiteX171" fmla="*/ 1349423 w 2314302"/>
              <a:gd name="connsiteY171" fmla="*/ 1336 h 3603535"/>
              <a:gd name="connsiteX172" fmla="*/ 1393146 w 2314302"/>
              <a:gd name="connsiteY172" fmla="*/ 16 h 3603535"/>
              <a:gd name="connsiteX173" fmla="*/ 1436868 w 2314302"/>
              <a:gd name="connsiteY173" fmla="*/ 781 h 3603535"/>
              <a:gd name="connsiteX174" fmla="*/ 1480508 w 2314302"/>
              <a:gd name="connsiteY174" fmla="*/ 3652 h 3603535"/>
              <a:gd name="connsiteX175" fmla="*/ 1523967 w 2314302"/>
              <a:gd name="connsiteY175" fmla="*/ 8570 h 3603535"/>
              <a:gd name="connsiteX176" fmla="*/ 1567157 w 2314302"/>
              <a:gd name="connsiteY176" fmla="*/ 15595 h 3603535"/>
              <a:gd name="connsiteX177" fmla="*/ 1609943 w 2314302"/>
              <a:gd name="connsiteY177" fmla="*/ 24651 h 3603535"/>
              <a:gd name="connsiteX178" fmla="*/ 1652263 w 2314302"/>
              <a:gd name="connsiteY178" fmla="*/ 35747 h 3603535"/>
              <a:gd name="connsiteX179" fmla="*/ 1693991 w 2314302"/>
              <a:gd name="connsiteY179" fmla="*/ 48866 h 3603535"/>
              <a:gd name="connsiteX180" fmla="*/ 1735052 w 2314302"/>
              <a:gd name="connsiteY180" fmla="*/ 63950 h 3603535"/>
              <a:gd name="connsiteX181" fmla="*/ 1775318 w 2314302"/>
              <a:gd name="connsiteY181" fmla="*/ 80991 h 3603535"/>
              <a:gd name="connsiteX182" fmla="*/ 1814767 w 2314302"/>
              <a:gd name="connsiteY182" fmla="*/ 99936 h 3603535"/>
              <a:gd name="connsiteX183" fmla="*/ 1854268 w 2314302"/>
              <a:gd name="connsiteY183" fmla="*/ 121317 h 3603535"/>
              <a:gd name="connsiteX184" fmla="*/ 1892690 w 2314302"/>
              <a:gd name="connsiteY184" fmla="*/ 144602 h 3603535"/>
              <a:gd name="connsiteX185" fmla="*/ 1929913 w 2314302"/>
              <a:gd name="connsiteY185" fmla="*/ 169755 h 3603535"/>
              <a:gd name="connsiteX186" fmla="*/ 1965876 w 2314302"/>
              <a:gd name="connsiteY186" fmla="*/ 196699 h 3603535"/>
              <a:gd name="connsiteX187" fmla="*/ 2000459 w 2314302"/>
              <a:gd name="connsiteY187" fmla="*/ 225367 h 3603535"/>
              <a:gd name="connsiteX188" fmla="*/ 2033581 w 2314302"/>
              <a:gd name="connsiteY188" fmla="*/ 255737 h 3603535"/>
              <a:gd name="connsiteX189" fmla="*/ 2065211 w 2314302"/>
              <a:gd name="connsiteY189" fmla="*/ 287660 h 3603535"/>
              <a:gd name="connsiteX190" fmla="*/ 2095199 w 2314302"/>
              <a:gd name="connsiteY190" fmla="*/ 321096 h 3603535"/>
              <a:gd name="connsiteX191" fmla="*/ 2123514 w 2314302"/>
              <a:gd name="connsiteY191" fmla="*/ 355979 h 3603535"/>
              <a:gd name="connsiteX192" fmla="*/ 2150106 w 2314302"/>
              <a:gd name="connsiteY192" fmla="*/ 392205 h 3603535"/>
              <a:gd name="connsiteX193" fmla="*/ 2174854 w 2314302"/>
              <a:gd name="connsiteY193" fmla="*/ 429689 h 3603535"/>
              <a:gd name="connsiteX194" fmla="*/ 2197750 w 2314302"/>
              <a:gd name="connsiteY194" fmla="*/ 468344 h 3603535"/>
              <a:gd name="connsiteX195" fmla="*/ 2218719 w 2314302"/>
              <a:gd name="connsiteY195" fmla="*/ 508085 h 3603535"/>
              <a:gd name="connsiteX196" fmla="*/ 2237731 w 2314302"/>
              <a:gd name="connsiteY196" fmla="*/ 548794 h 3603535"/>
              <a:gd name="connsiteX197" fmla="*/ 2254711 w 2314302"/>
              <a:gd name="connsiteY197" fmla="*/ 590402 h 3603535"/>
              <a:gd name="connsiteX198" fmla="*/ 2269616 w 2314302"/>
              <a:gd name="connsiteY198" fmla="*/ 632782 h 3603535"/>
              <a:gd name="connsiteX199" fmla="*/ 2282413 w 2314302"/>
              <a:gd name="connsiteY199" fmla="*/ 675860 h 3603535"/>
              <a:gd name="connsiteX200" fmla="*/ 2293103 w 2314302"/>
              <a:gd name="connsiteY200" fmla="*/ 719492 h 3603535"/>
              <a:gd name="connsiteX201" fmla="*/ 2301657 w 2314302"/>
              <a:gd name="connsiteY201" fmla="*/ 763597 h 3603535"/>
              <a:gd name="connsiteX202" fmla="*/ 2308015 w 2314302"/>
              <a:gd name="connsiteY202" fmla="*/ 808084 h 3603535"/>
              <a:gd name="connsiteX203" fmla="*/ 2312168 w 2314302"/>
              <a:gd name="connsiteY203" fmla="*/ 852795 h 3603535"/>
              <a:gd name="connsiteX204" fmla="*/ 2314132 w 2314302"/>
              <a:gd name="connsiteY204" fmla="*/ 897695 h 3603535"/>
              <a:gd name="connsiteX205" fmla="*/ 2313900 w 2314302"/>
              <a:gd name="connsiteY205" fmla="*/ 942617 h 3603535"/>
              <a:gd name="connsiteX206" fmla="*/ 2311441 w 2314302"/>
              <a:gd name="connsiteY206" fmla="*/ 987478 h 3603535"/>
              <a:gd name="connsiteX207" fmla="*/ 2306778 w 2314302"/>
              <a:gd name="connsiteY207" fmla="*/ 1032168 h 3603535"/>
              <a:gd name="connsiteX208" fmla="*/ 2299956 w 2314302"/>
              <a:gd name="connsiteY208" fmla="*/ 1076595 h 3603535"/>
              <a:gd name="connsiteX209" fmla="*/ 2290967 w 2314302"/>
              <a:gd name="connsiteY209" fmla="*/ 1120610 h 3603535"/>
              <a:gd name="connsiteX210" fmla="*/ 2279811 w 2314302"/>
              <a:gd name="connsiteY210" fmla="*/ 1164129 h 3603535"/>
              <a:gd name="connsiteX211" fmla="*/ 2266512 w 2314302"/>
              <a:gd name="connsiteY211" fmla="*/ 1207027 h 3603535"/>
              <a:gd name="connsiteX212" fmla="*/ 2251173 w 2314302"/>
              <a:gd name="connsiteY212" fmla="*/ 1249257 h 3603535"/>
              <a:gd name="connsiteX213" fmla="*/ 2233742 w 2314302"/>
              <a:gd name="connsiteY213" fmla="*/ 1290671 h 3603535"/>
              <a:gd name="connsiteX214" fmla="*/ 2214303 w 2314302"/>
              <a:gd name="connsiteY214" fmla="*/ 1331199 h 3603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2314302" h="3603535">
                <a:moveTo>
                  <a:pt x="2214303" y="1331199"/>
                </a:moveTo>
                <a:cubicBezTo>
                  <a:pt x="2203402" y="1352573"/>
                  <a:pt x="2191662" y="1373489"/>
                  <a:pt x="2179097" y="1393956"/>
                </a:cubicBezTo>
                <a:cubicBezTo>
                  <a:pt x="2166532" y="1414423"/>
                  <a:pt x="2153210" y="1434372"/>
                  <a:pt x="2139063" y="1453759"/>
                </a:cubicBezTo>
                <a:cubicBezTo>
                  <a:pt x="2124954" y="1473169"/>
                  <a:pt x="2110073" y="1492002"/>
                  <a:pt x="2094464" y="1510249"/>
                </a:cubicBezTo>
                <a:cubicBezTo>
                  <a:pt x="2078885" y="1528489"/>
                  <a:pt x="2062572" y="1546092"/>
                  <a:pt x="2045591" y="1563050"/>
                </a:cubicBezTo>
                <a:cubicBezTo>
                  <a:pt x="2028603" y="1580031"/>
                  <a:pt x="2010970" y="1596284"/>
                  <a:pt x="1992700" y="1611863"/>
                </a:cubicBezTo>
                <a:cubicBezTo>
                  <a:pt x="1974423" y="1627442"/>
                  <a:pt x="1955568" y="1642263"/>
                  <a:pt x="1936121" y="1656350"/>
                </a:cubicBezTo>
                <a:cubicBezTo>
                  <a:pt x="1916703" y="1670467"/>
                  <a:pt x="1896731" y="1683759"/>
                  <a:pt x="1876265" y="1696294"/>
                </a:cubicBezTo>
                <a:cubicBezTo>
                  <a:pt x="1855761" y="1708799"/>
                  <a:pt x="1834821" y="1720516"/>
                  <a:pt x="1813418" y="1731380"/>
                </a:cubicBezTo>
                <a:cubicBezTo>
                  <a:pt x="1792006" y="1742243"/>
                  <a:pt x="1770220" y="1752259"/>
                  <a:pt x="1748022" y="1761427"/>
                </a:cubicBezTo>
                <a:cubicBezTo>
                  <a:pt x="1725853" y="1770589"/>
                  <a:pt x="1703332" y="1778850"/>
                  <a:pt x="1680489" y="1786257"/>
                </a:cubicBezTo>
                <a:cubicBezTo>
                  <a:pt x="1657654" y="1793634"/>
                  <a:pt x="1634548" y="1800112"/>
                  <a:pt x="1611202" y="1805704"/>
                </a:cubicBezTo>
                <a:cubicBezTo>
                  <a:pt x="1587834" y="1811267"/>
                  <a:pt x="1564286" y="1815923"/>
                  <a:pt x="1540596" y="1819641"/>
                </a:cubicBezTo>
                <a:cubicBezTo>
                  <a:pt x="1516875" y="1823360"/>
                  <a:pt x="1493035" y="1826141"/>
                  <a:pt x="1469112" y="1827985"/>
                </a:cubicBezTo>
                <a:cubicBezTo>
                  <a:pt x="1445159" y="1829837"/>
                  <a:pt x="1421199" y="1830744"/>
                  <a:pt x="1397186" y="1830714"/>
                </a:cubicBezTo>
                <a:cubicBezTo>
                  <a:pt x="1373174" y="1830654"/>
                  <a:pt x="1349221" y="1829687"/>
                  <a:pt x="1325298" y="1827753"/>
                </a:cubicBezTo>
                <a:cubicBezTo>
                  <a:pt x="1301338" y="1825849"/>
                  <a:pt x="1277527" y="1822985"/>
                  <a:pt x="1253837" y="1819176"/>
                </a:cubicBezTo>
                <a:lnTo>
                  <a:pt x="1327082" y="1675707"/>
                </a:lnTo>
                <a:cubicBezTo>
                  <a:pt x="1342691" y="1677199"/>
                  <a:pt x="1358330" y="1678196"/>
                  <a:pt x="1373998" y="1678721"/>
                </a:cubicBezTo>
                <a:cubicBezTo>
                  <a:pt x="1389660" y="1679253"/>
                  <a:pt x="1405328" y="1679283"/>
                  <a:pt x="1420997" y="1678841"/>
                </a:cubicBezTo>
                <a:cubicBezTo>
                  <a:pt x="1436665" y="1678399"/>
                  <a:pt x="1452304" y="1677461"/>
                  <a:pt x="1467913" y="1676059"/>
                </a:cubicBezTo>
                <a:cubicBezTo>
                  <a:pt x="1483522" y="1674650"/>
                  <a:pt x="1499070" y="1672776"/>
                  <a:pt x="1514567" y="1670407"/>
                </a:cubicBezTo>
                <a:cubicBezTo>
                  <a:pt x="1530055" y="1668060"/>
                  <a:pt x="1545461" y="1665226"/>
                  <a:pt x="1560808" y="1661913"/>
                </a:cubicBezTo>
                <a:cubicBezTo>
                  <a:pt x="1576124" y="1658606"/>
                  <a:pt x="1591320" y="1654828"/>
                  <a:pt x="1606404" y="1650577"/>
                </a:cubicBezTo>
                <a:cubicBezTo>
                  <a:pt x="1621481" y="1646334"/>
                  <a:pt x="1636444" y="1641618"/>
                  <a:pt x="1651236" y="1636468"/>
                </a:cubicBezTo>
                <a:cubicBezTo>
                  <a:pt x="1666028" y="1631280"/>
                  <a:pt x="1680669" y="1625687"/>
                  <a:pt x="1695108" y="1619630"/>
                </a:cubicBezTo>
                <a:cubicBezTo>
                  <a:pt x="1709570" y="1613535"/>
                  <a:pt x="1723837" y="1607035"/>
                  <a:pt x="1737894" y="1600093"/>
                </a:cubicBezTo>
                <a:cubicBezTo>
                  <a:pt x="1751920" y="1593151"/>
                  <a:pt x="1765767" y="1585804"/>
                  <a:pt x="1779359" y="1578014"/>
                </a:cubicBezTo>
                <a:cubicBezTo>
                  <a:pt x="1792943" y="1570195"/>
                  <a:pt x="1806303" y="1561993"/>
                  <a:pt x="1819393" y="1553387"/>
                </a:cubicBezTo>
                <a:cubicBezTo>
                  <a:pt x="1832483" y="1544773"/>
                  <a:pt x="1845310" y="1535754"/>
                  <a:pt x="1857845" y="1526353"/>
                </a:cubicBezTo>
                <a:cubicBezTo>
                  <a:pt x="1870380" y="1516951"/>
                  <a:pt x="1882615" y="1507175"/>
                  <a:pt x="1894565" y="1497010"/>
                </a:cubicBezTo>
                <a:cubicBezTo>
                  <a:pt x="1906515" y="1486851"/>
                  <a:pt x="1918113" y="1476333"/>
                  <a:pt x="1929418" y="1465470"/>
                </a:cubicBezTo>
                <a:cubicBezTo>
                  <a:pt x="1940716" y="1454607"/>
                  <a:pt x="1951639" y="1443391"/>
                  <a:pt x="1962240" y="1431853"/>
                </a:cubicBezTo>
                <a:cubicBezTo>
                  <a:pt x="1972841" y="1420316"/>
                  <a:pt x="1983096" y="1408455"/>
                  <a:pt x="1992962" y="1396273"/>
                </a:cubicBezTo>
                <a:cubicBezTo>
                  <a:pt x="2002829" y="1384090"/>
                  <a:pt x="2012320" y="1371615"/>
                  <a:pt x="2021429" y="1358871"/>
                </a:cubicBezTo>
                <a:cubicBezTo>
                  <a:pt x="2030537" y="1346103"/>
                  <a:pt x="2039234" y="1333073"/>
                  <a:pt x="2047548" y="1319774"/>
                </a:cubicBezTo>
                <a:cubicBezTo>
                  <a:pt x="2055839" y="1306482"/>
                  <a:pt x="2063719" y="1292950"/>
                  <a:pt x="2071186" y="1279155"/>
                </a:cubicBezTo>
                <a:cubicBezTo>
                  <a:pt x="2078683" y="1265398"/>
                  <a:pt x="2085707" y="1251394"/>
                  <a:pt x="2092327" y="1237195"/>
                </a:cubicBezTo>
                <a:cubicBezTo>
                  <a:pt x="2098917" y="1222958"/>
                  <a:pt x="2105095" y="1208556"/>
                  <a:pt x="2110808" y="1193967"/>
                </a:cubicBezTo>
                <a:cubicBezTo>
                  <a:pt x="2116542" y="1179386"/>
                  <a:pt x="2121790" y="1164624"/>
                  <a:pt x="2126618" y="1149720"/>
                </a:cubicBezTo>
                <a:cubicBezTo>
                  <a:pt x="2131424" y="1134786"/>
                  <a:pt x="2135787" y="1119732"/>
                  <a:pt x="2139678" y="1104559"/>
                </a:cubicBezTo>
                <a:cubicBezTo>
                  <a:pt x="2143546" y="1089362"/>
                  <a:pt x="2146973" y="1074076"/>
                  <a:pt x="2149934" y="1058700"/>
                </a:cubicBezTo>
                <a:cubicBezTo>
                  <a:pt x="2152858" y="1043301"/>
                  <a:pt x="2155347" y="1027835"/>
                  <a:pt x="2157341" y="1012286"/>
                </a:cubicBezTo>
                <a:cubicBezTo>
                  <a:pt x="2159335" y="996737"/>
                  <a:pt x="2160857" y="981129"/>
                  <a:pt x="2161876" y="965490"/>
                </a:cubicBezTo>
                <a:cubicBezTo>
                  <a:pt x="2162904" y="949851"/>
                  <a:pt x="2163458" y="934183"/>
                  <a:pt x="2163548" y="918514"/>
                </a:cubicBezTo>
                <a:cubicBezTo>
                  <a:pt x="2163608" y="902845"/>
                  <a:pt x="2163196" y="887177"/>
                  <a:pt x="2162319" y="871538"/>
                </a:cubicBezTo>
                <a:cubicBezTo>
                  <a:pt x="2161412" y="855877"/>
                  <a:pt x="2160032" y="840291"/>
                  <a:pt x="2158188" y="824712"/>
                </a:cubicBezTo>
                <a:cubicBezTo>
                  <a:pt x="2156344" y="809163"/>
                  <a:pt x="2154005" y="793675"/>
                  <a:pt x="2151193" y="778238"/>
                </a:cubicBezTo>
                <a:cubicBezTo>
                  <a:pt x="2148404" y="762802"/>
                  <a:pt x="2145129" y="747493"/>
                  <a:pt x="2141380" y="732289"/>
                </a:cubicBezTo>
                <a:cubicBezTo>
                  <a:pt x="2137632" y="717063"/>
                  <a:pt x="2133411" y="701979"/>
                  <a:pt x="2128725" y="687015"/>
                </a:cubicBezTo>
                <a:cubicBezTo>
                  <a:pt x="2124039" y="672051"/>
                  <a:pt x="2118919" y="657230"/>
                  <a:pt x="2113326" y="642588"/>
                </a:cubicBezTo>
                <a:cubicBezTo>
                  <a:pt x="2107734" y="627947"/>
                  <a:pt x="2101699" y="613507"/>
                  <a:pt x="2095229" y="599218"/>
                </a:cubicBezTo>
                <a:cubicBezTo>
                  <a:pt x="2088751" y="584959"/>
                  <a:pt x="2081846" y="570902"/>
                  <a:pt x="2074492" y="557048"/>
                </a:cubicBezTo>
                <a:cubicBezTo>
                  <a:pt x="2067145" y="543201"/>
                  <a:pt x="2059378" y="529579"/>
                  <a:pt x="2051214" y="516227"/>
                </a:cubicBezTo>
                <a:cubicBezTo>
                  <a:pt x="2043042" y="502845"/>
                  <a:pt x="2034458" y="489755"/>
                  <a:pt x="2025469" y="476898"/>
                </a:cubicBezTo>
                <a:cubicBezTo>
                  <a:pt x="2016480" y="464070"/>
                  <a:pt x="2007109" y="451506"/>
                  <a:pt x="1997326" y="439233"/>
                </a:cubicBezTo>
                <a:cubicBezTo>
                  <a:pt x="1987572" y="426968"/>
                  <a:pt x="1977444" y="415018"/>
                  <a:pt x="1966955" y="403390"/>
                </a:cubicBezTo>
                <a:cubicBezTo>
                  <a:pt x="1956445" y="391732"/>
                  <a:pt x="1945612" y="380434"/>
                  <a:pt x="1934426" y="369451"/>
                </a:cubicBezTo>
                <a:cubicBezTo>
                  <a:pt x="1923233" y="358468"/>
                  <a:pt x="1911725" y="347868"/>
                  <a:pt x="1899865" y="337589"/>
                </a:cubicBezTo>
                <a:cubicBezTo>
                  <a:pt x="1888035" y="327341"/>
                  <a:pt x="1875883" y="317437"/>
                  <a:pt x="1863408" y="307924"/>
                </a:cubicBezTo>
                <a:cubicBezTo>
                  <a:pt x="1850962" y="298403"/>
                  <a:pt x="1838218" y="289264"/>
                  <a:pt x="1825218" y="280537"/>
                </a:cubicBezTo>
                <a:cubicBezTo>
                  <a:pt x="1812188" y="271811"/>
                  <a:pt x="1798918" y="263467"/>
                  <a:pt x="1785394" y="255558"/>
                </a:cubicBezTo>
                <a:cubicBezTo>
                  <a:pt x="1771862" y="247656"/>
                  <a:pt x="1758128" y="240159"/>
                  <a:pt x="1744131" y="233067"/>
                </a:cubicBezTo>
                <a:cubicBezTo>
                  <a:pt x="1730134" y="226012"/>
                  <a:pt x="1715957" y="219362"/>
                  <a:pt x="1701548" y="213185"/>
                </a:cubicBezTo>
                <a:cubicBezTo>
                  <a:pt x="1687139" y="206977"/>
                  <a:pt x="1672587" y="201235"/>
                  <a:pt x="1657826" y="195934"/>
                </a:cubicBezTo>
                <a:cubicBezTo>
                  <a:pt x="1643064" y="190634"/>
                  <a:pt x="1628160" y="185776"/>
                  <a:pt x="1613106" y="181412"/>
                </a:cubicBezTo>
                <a:cubicBezTo>
                  <a:pt x="1598082" y="177019"/>
                  <a:pt x="1582916" y="173091"/>
                  <a:pt x="1567600" y="169665"/>
                </a:cubicBezTo>
                <a:cubicBezTo>
                  <a:pt x="1552314" y="166209"/>
                  <a:pt x="1536938" y="163225"/>
                  <a:pt x="1521471" y="160736"/>
                </a:cubicBezTo>
                <a:cubicBezTo>
                  <a:pt x="1505982" y="158217"/>
                  <a:pt x="1490464" y="156193"/>
                  <a:pt x="1474855" y="154641"/>
                </a:cubicBezTo>
                <a:cubicBezTo>
                  <a:pt x="1459276" y="153089"/>
                  <a:pt x="1443638" y="152039"/>
                  <a:pt x="1427969" y="151455"/>
                </a:cubicBezTo>
                <a:cubicBezTo>
                  <a:pt x="1412300" y="150862"/>
                  <a:pt x="1396632" y="150750"/>
                  <a:pt x="1380963" y="151132"/>
                </a:cubicBezTo>
                <a:cubicBezTo>
                  <a:pt x="1365294" y="151507"/>
                  <a:pt x="1349663" y="152392"/>
                  <a:pt x="1334047" y="153704"/>
                </a:cubicBezTo>
                <a:cubicBezTo>
                  <a:pt x="1318416" y="155053"/>
                  <a:pt x="1302860" y="156868"/>
                  <a:pt x="1287371" y="159184"/>
                </a:cubicBezTo>
                <a:cubicBezTo>
                  <a:pt x="1271852" y="161471"/>
                  <a:pt x="1256446" y="164252"/>
                  <a:pt x="1241100" y="167498"/>
                </a:cubicBezTo>
                <a:cubicBezTo>
                  <a:pt x="1225753" y="170752"/>
                  <a:pt x="1210557" y="174470"/>
                  <a:pt x="1195443" y="178654"/>
                </a:cubicBezTo>
                <a:cubicBezTo>
                  <a:pt x="1180337" y="182844"/>
                  <a:pt x="1165365" y="187470"/>
                  <a:pt x="1150551" y="192598"/>
                </a:cubicBezTo>
                <a:cubicBezTo>
                  <a:pt x="1135730" y="197696"/>
                  <a:pt x="1121088" y="203259"/>
                  <a:pt x="1106597" y="209264"/>
                </a:cubicBezTo>
                <a:cubicBezTo>
                  <a:pt x="1092128" y="215261"/>
                  <a:pt x="1077838" y="221709"/>
                  <a:pt x="1063751" y="228591"/>
                </a:cubicBezTo>
                <a:cubicBezTo>
                  <a:pt x="1049695" y="235473"/>
                  <a:pt x="1035840" y="242790"/>
                  <a:pt x="1022196" y="250520"/>
                </a:cubicBezTo>
                <a:cubicBezTo>
                  <a:pt x="1008574" y="258256"/>
                  <a:pt x="995192" y="266428"/>
                  <a:pt x="982042" y="274975"/>
                </a:cubicBezTo>
                <a:cubicBezTo>
                  <a:pt x="968922" y="283529"/>
                  <a:pt x="956073" y="292488"/>
                  <a:pt x="943508" y="301859"/>
                </a:cubicBezTo>
                <a:cubicBezTo>
                  <a:pt x="930913" y="311200"/>
                  <a:pt x="918640" y="320924"/>
                  <a:pt x="906668" y="331029"/>
                </a:cubicBezTo>
                <a:cubicBezTo>
                  <a:pt x="894687" y="341158"/>
                  <a:pt x="883030" y="351616"/>
                  <a:pt x="871672" y="362449"/>
                </a:cubicBezTo>
                <a:cubicBezTo>
                  <a:pt x="860336" y="373260"/>
                  <a:pt x="849353" y="384445"/>
                  <a:pt x="838693" y="395923"/>
                </a:cubicBezTo>
                <a:cubicBezTo>
                  <a:pt x="828062" y="407431"/>
                  <a:pt x="817784" y="419261"/>
                  <a:pt x="807858" y="431384"/>
                </a:cubicBezTo>
                <a:cubicBezTo>
                  <a:pt x="797932" y="443514"/>
                  <a:pt x="788381" y="455959"/>
                  <a:pt x="779249" y="468666"/>
                </a:cubicBezTo>
                <a:cubicBezTo>
                  <a:pt x="770080" y="481404"/>
                  <a:pt x="761324" y="494381"/>
                  <a:pt x="752980" y="507643"/>
                </a:cubicBezTo>
                <a:cubicBezTo>
                  <a:pt x="744598" y="520912"/>
                  <a:pt x="736666" y="534415"/>
                  <a:pt x="729140" y="548179"/>
                </a:cubicBezTo>
                <a:cubicBezTo>
                  <a:pt x="721613" y="561913"/>
                  <a:pt x="714528" y="575880"/>
                  <a:pt x="707848" y="590079"/>
                </a:cubicBezTo>
                <a:cubicBezTo>
                  <a:pt x="701198" y="604256"/>
                  <a:pt x="694961" y="618635"/>
                  <a:pt x="689196" y="633217"/>
                </a:cubicBezTo>
                <a:cubicBezTo>
                  <a:pt x="683393" y="647776"/>
                  <a:pt x="678063" y="662508"/>
                  <a:pt x="673205" y="677412"/>
                </a:cubicBezTo>
                <a:cubicBezTo>
                  <a:pt x="668347" y="692316"/>
                  <a:pt x="663923" y="707339"/>
                  <a:pt x="659965" y="722506"/>
                </a:cubicBezTo>
                <a:cubicBezTo>
                  <a:pt x="656014" y="737680"/>
                  <a:pt x="652528" y="752936"/>
                  <a:pt x="649544" y="768342"/>
                </a:cubicBezTo>
                <a:cubicBezTo>
                  <a:pt x="646523" y="783719"/>
                  <a:pt x="643981" y="799177"/>
                  <a:pt x="641927" y="814726"/>
                </a:cubicBezTo>
                <a:cubicBezTo>
                  <a:pt x="639881" y="830252"/>
                  <a:pt x="638299" y="845831"/>
                  <a:pt x="637182" y="861470"/>
                </a:cubicBezTo>
                <a:cubicBezTo>
                  <a:pt x="636102" y="877108"/>
                  <a:pt x="635487" y="892769"/>
                  <a:pt x="635338" y="908438"/>
                </a:cubicBezTo>
                <a:cubicBezTo>
                  <a:pt x="635225" y="924107"/>
                  <a:pt x="635547" y="939775"/>
                  <a:pt x="636395" y="955444"/>
                </a:cubicBezTo>
                <a:cubicBezTo>
                  <a:pt x="637212" y="971083"/>
                  <a:pt x="638531" y="986691"/>
                  <a:pt x="640316" y="1002270"/>
                </a:cubicBezTo>
                <a:cubicBezTo>
                  <a:pt x="642107" y="1017849"/>
                  <a:pt x="644356" y="1033337"/>
                  <a:pt x="647115" y="1048774"/>
                </a:cubicBezTo>
                <a:cubicBezTo>
                  <a:pt x="649867" y="1064210"/>
                  <a:pt x="653083" y="1079549"/>
                  <a:pt x="656749" y="1094782"/>
                </a:cubicBezTo>
                <a:cubicBezTo>
                  <a:pt x="660437" y="1110009"/>
                  <a:pt x="664598" y="1125123"/>
                  <a:pt x="669224" y="1140087"/>
                </a:cubicBezTo>
                <a:cubicBezTo>
                  <a:pt x="673819" y="1155081"/>
                  <a:pt x="678917" y="1169895"/>
                  <a:pt x="684420" y="1184566"/>
                </a:cubicBezTo>
                <a:cubicBezTo>
                  <a:pt x="689953" y="1199238"/>
                  <a:pt x="695928" y="1213707"/>
                  <a:pt x="702375" y="1228026"/>
                </a:cubicBezTo>
                <a:cubicBezTo>
                  <a:pt x="708785" y="1242315"/>
                  <a:pt x="715638" y="1256402"/>
                  <a:pt x="722932" y="1270286"/>
                </a:cubicBezTo>
                <a:cubicBezTo>
                  <a:pt x="730197" y="1284163"/>
                  <a:pt x="737926" y="1297785"/>
                  <a:pt x="746038" y="1311197"/>
                </a:cubicBezTo>
                <a:cubicBezTo>
                  <a:pt x="754179" y="1324609"/>
                  <a:pt x="762703" y="1337759"/>
                  <a:pt x="771632" y="1350616"/>
                </a:cubicBezTo>
                <a:cubicBezTo>
                  <a:pt x="780561" y="1363496"/>
                  <a:pt x="789903" y="1376091"/>
                  <a:pt x="799596" y="1388393"/>
                </a:cubicBezTo>
                <a:cubicBezTo>
                  <a:pt x="809320" y="1400689"/>
                  <a:pt x="819395" y="1412699"/>
                  <a:pt x="829854" y="1424386"/>
                </a:cubicBezTo>
                <a:cubicBezTo>
                  <a:pt x="840275" y="1436067"/>
                  <a:pt x="851085" y="1447402"/>
                  <a:pt x="862241" y="1458445"/>
                </a:cubicBezTo>
                <a:cubicBezTo>
                  <a:pt x="873366" y="1469451"/>
                  <a:pt x="884851" y="1480111"/>
                  <a:pt x="896652" y="1490420"/>
                </a:cubicBezTo>
                <a:cubicBezTo>
                  <a:pt x="908452" y="1500758"/>
                  <a:pt x="920575" y="1510684"/>
                  <a:pt x="932990" y="1520265"/>
                </a:cubicBezTo>
                <a:cubicBezTo>
                  <a:pt x="945412" y="1529839"/>
                  <a:pt x="958089" y="1539007"/>
                  <a:pt x="971089" y="1547794"/>
                </a:cubicBezTo>
                <a:cubicBezTo>
                  <a:pt x="984066" y="1556573"/>
                  <a:pt x="997306" y="1564954"/>
                  <a:pt x="1010800" y="1572916"/>
                </a:cubicBezTo>
                <a:cubicBezTo>
                  <a:pt x="1024302" y="1580908"/>
                  <a:pt x="1038007" y="1588435"/>
                  <a:pt x="1051974" y="1595580"/>
                </a:cubicBezTo>
                <a:cubicBezTo>
                  <a:pt x="1074847" y="1607095"/>
                  <a:pt x="1097870" y="1617486"/>
                  <a:pt x="1121381" y="1626774"/>
                </a:cubicBezTo>
                <a:lnTo>
                  <a:pt x="1052296" y="1762245"/>
                </a:lnTo>
                <a:lnTo>
                  <a:pt x="112777" y="3603536"/>
                </a:lnTo>
                <a:lnTo>
                  <a:pt x="0" y="3490617"/>
                </a:lnTo>
                <a:lnTo>
                  <a:pt x="916976" y="1693452"/>
                </a:lnTo>
                <a:cubicBezTo>
                  <a:pt x="904584" y="1685783"/>
                  <a:pt x="892371" y="1677814"/>
                  <a:pt x="880368" y="1669560"/>
                </a:cubicBezTo>
                <a:cubicBezTo>
                  <a:pt x="868328" y="1661298"/>
                  <a:pt x="856528" y="1652751"/>
                  <a:pt x="844900" y="1643935"/>
                </a:cubicBezTo>
                <a:cubicBezTo>
                  <a:pt x="833302" y="1635089"/>
                  <a:pt x="821914" y="1625980"/>
                  <a:pt x="810729" y="1616609"/>
                </a:cubicBezTo>
                <a:cubicBezTo>
                  <a:pt x="799566" y="1607237"/>
                  <a:pt x="788620" y="1597604"/>
                  <a:pt x="777900" y="1587738"/>
                </a:cubicBezTo>
                <a:cubicBezTo>
                  <a:pt x="767179" y="1577834"/>
                  <a:pt x="756728" y="1567676"/>
                  <a:pt x="746473" y="1557278"/>
                </a:cubicBezTo>
                <a:cubicBezTo>
                  <a:pt x="736254" y="1546879"/>
                  <a:pt x="726268" y="1536249"/>
                  <a:pt x="716545" y="1525386"/>
                </a:cubicBezTo>
                <a:cubicBezTo>
                  <a:pt x="706851" y="1514522"/>
                  <a:pt x="697397" y="1503427"/>
                  <a:pt x="688199" y="1492091"/>
                </a:cubicBezTo>
                <a:cubicBezTo>
                  <a:pt x="679000" y="1480756"/>
                  <a:pt x="670101" y="1469218"/>
                  <a:pt x="661464" y="1457478"/>
                </a:cubicBezTo>
                <a:cubicBezTo>
                  <a:pt x="652821" y="1445730"/>
                  <a:pt x="644446" y="1433780"/>
                  <a:pt x="636395" y="1421628"/>
                </a:cubicBezTo>
                <a:cubicBezTo>
                  <a:pt x="628313" y="1409475"/>
                  <a:pt x="620553" y="1397150"/>
                  <a:pt x="613086" y="1384615"/>
                </a:cubicBezTo>
                <a:cubicBezTo>
                  <a:pt x="605590" y="1372110"/>
                  <a:pt x="598408" y="1359403"/>
                  <a:pt x="591555" y="1346545"/>
                </a:cubicBezTo>
                <a:cubicBezTo>
                  <a:pt x="584673" y="1333688"/>
                  <a:pt x="578113" y="1320658"/>
                  <a:pt x="571853" y="1307479"/>
                </a:cubicBezTo>
                <a:cubicBezTo>
                  <a:pt x="565608" y="1294299"/>
                  <a:pt x="559693" y="1280977"/>
                  <a:pt x="554071" y="1267535"/>
                </a:cubicBezTo>
                <a:cubicBezTo>
                  <a:pt x="548448" y="1254063"/>
                  <a:pt x="543177" y="1240471"/>
                  <a:pt x="538199" y="1226767"/>
                </a:cubicBezTo>
                <a:cubicBezTo>
                  <a:pt x="533251" y="1213032"/>
                  <a:pt x="528626" y="1199208"/>
                  <a:pt x="524322" y="1185271"/>
                </a:cubicBezTo>
                <a:cubicBezTo>
                  <a:pt x="520012" y="1171364"/>
                  <a:pt x="516031" y="1157307"/>
                  <a:pt x="512402" y="1143190"/>
                </a:cubicBezTo>
                <a:cubicBezTo>
                  <a:pt x="508766" y="1129074"/>
                  <a:pt x="505490" y="1114867"/>
                  <a:pt x="502529" y="1100578"/>
                </a:cubicBezTo>
                <a:cubicBezTo>
                  <a:pt x="499575" y="1086288"/>
                  <a:pt x="496966" y="1071939"/>
                  <a:pt x="494710" y="1057530"/>
                </a:cubicBezTo>
                <a:cubicBezTo>
                  <a:pt x="492430" y="1043151"/>
                  <a:pt x="490526" y="1028682"/>
                  <a:pt x="488944" y="1014190"/>
                </a:cubicBezTo>
                <a:cubicBezTo>
                  <a:pt x="487363" y="999691"/>
                  <a:pt x="486133" y="985169"/>
                  <a:pt x="485256" y="970610"/>
                </a:cubicBezTo>
                <a:cubicBezTo>
                  <a:pt x="484379" y="956029"/>
                  <a:pt x="483846" y="941470"/>
                  <a:pt x="483674" y="926888"/>
                </a:cubicBezTo>
                <a:cubicBezTo>
                  <a:pt x="483464" y="912306"/>
                  <a:pt x="483644" y="897725"/>
                  <a:pt x="484139" y="883136"/>
                </a:cubicBezTo>
                <a:cubicBezTo>
                  <a:pt x="484671" y="868584"/>
                  <a:pt x="485518" y="854025"/>
                  <a:pt x="486718" y="839473"/>
                </a:cubicBezTo>
                <a:cubicBezTo>
                  <a:pt x="487947" y="824952"/>
                  <a:pt x="489499" y="810453"/>
                  <a:pt x="491403" y="795984"/>
                </a:cubicBezTo>
                <a:cubicBezTo>
                  <a:pt x="493308" y="781522"/>
                  <a:pt x="495534" y="767143"/>
                  <a:pt x="498136" y="752764"/>
                </a:cubicBezTo>
                <a:cubicBezTo>
                  <a:pt x="500715" y="738414"/>
                  <a:pt x="503646" y="724148"/>
                  <a:pt x="506922" y="709918"/>
                </a:cubicBezTo>
                <a:cubicBezTo>
                  <a:pt x="510206" y="695712"/>
                  <a:pt x="513804" y="681595"/>
                  <a:pt x="517763" y="667538"/>
                </a:cubicBezTo>
                <a:cubicBezTo>
                  <a:pt x="521714" y="653511"/>
                  <a:pt x="525987" y="639574"/>
                  <a:pt x="530590" y="625720"/>
                </a:cubicBezTo>
                <a:cubicBezTo>
                  <a:pt x="535216" y="611903"/>
                  <a:pt x="540164" y="598191"/>
                  <a:pt x="545434" y="584577"/>
                </a:cubicBezTo>
                <a:cubicBezTo>
                  <a:pt x="550704" y="570992"/>
                  <a:pt x="556267" y="557520"/>
                  <a:pt x="562182" y="544191"/>
                </a:cubicBezTo>
                <a:cubicBezTo>
                  <a:pt x="568105" y="530838"/>
                  <a:pt x="574342" y="517659"/>
                  <a:pt x="580872" y="504629"/>
                </a:cubicBezTo>
                <a:cubicBezTo>
                  <a:pt x="587432" y="491599"/>
                  <a:pt x="594284" y="478742"/>
                  <a:pt x="601429" y="466035"/>
                </a:cubicBezTo>
                <a:cubicBezTo>
                  <a:pt x="608603" y="453320"/>
                  <a:pt x="616040" y="440785"/>
                  <a:pt x="623800" y="428430"/>
                </a:cubicBezTo>
                <a:cubicBezTo>
                  <a:pt x="631559" y="416097"/>
                  <a:pt x="639618" y="403915"/>
                  <a:pt x="647962" y="391972"/>
                </a:cubicBezTo>
                <a:cubicBezTo>
                  <a:pt x="656307" y="379992"/>
                  <a:pt x="664921" y="368252"/>
                  <a:pt x="673819" y="356684"/>
                </a:cubicBezTo>
                <a:cubicBezTo>
                  <a:pt x="682726" y="345146"/>
                  <a:pt x="691887" y="333811"/>
                  <a:pt x="701318" y="322678"/>
                </a:cubicBezTo>
                <a:cubicBezTo>
                  <a:pt x="710779" y="311582"/>
                  <a:pt x="720473" y="300689"/>
                  <a:pt x="730429" y="290029"/>
                </a:cubicBezTo>
                <a:cubicBezTo>
                  <a:pt x="740415" y="279398"/>
                  <a:pt x="750603" y="268970"/>
                  <a:pt x="761062" y="258811"/>
                </a:cubicBezTo>
                <a:cubicBezTo>
                  <a:pt x="771542" y="248645"/>
                  <a:pt x="782233" y="238749"/>
                  <a:pt x="793156" y="229086"/>
                </a:cubicBezTo>
                <a:cubicBezTo>
                  <a:pt x="804109" y="219452"/>
                  <a:pt x="815265" y="210051"/>
                  <a:pt x="826630" y="200942"/>
                </a:cubicBezTo>
                <a:cubicBezTo>
                  <a:pt x="838018" y="191803"/>
                  <a:pt x="849616" y="182994"/>
                  <a:pt x="861416" y="174410"/>
                </a:cubicBezTo>
                <a:cubicBezTo>
                  <a:pt x="873224" y="165856"/>
                  <a:pt x="885226" y="157572"/>
                  <a:pt x="897439" y="149580"/>
                </a:cubicBezTo>
                <a:cubicBezTo>
                  <a:pt x="909621" y="141581"/>
                  <a:pt x="922014" y="133912"/>
                  <a:pt x="934571" y="126497"/>
                </a:cubicBezTo>
                <a:cubicBezTo>
                  <a:pt x="947166" y="119090"/>
                  <a:pt x="959904" y="112006"/>
                  <a:pt x="972791" y="105213"/>
                </a:cubicBezTo>
                <a:cubicBezTo>
                  <a:pt x="985708" y="98414"/>
                  <a:pt x="998768" y="91944"/>
                  <a:pt x="1011977" y="85796"/>
                </a:cubicBezTo>
                <a:cubicBezTo>
                  <a:pt x="1025210" y="79619"/>
                  <a:pt x="1038562" y="73786"/>
                  <a:pt x="1052064" y="68253"/>
                </a:cubicBezTo>
                <a:cubicBezTo>
                  <a:pt x="1065566" y="62721"/>
                  <a:pt x="1079180" y="57533"/>
                  <a:pt x="1092915" y="52645"/>
                </a:cubicBezTo>
                <a:cubicBezTo>
                  <a:pt x="1106679" y="47779"/>
                  <a:pt x="1120534" y="43214"/>
                  <a:pt x="1134470" y="39030"/>
                </a:cubicBezTo>
                <a:cubicBezTo>
                  <a:pt x="1148445" y="34809"/>
                  <a:pt x="1162501" y="30911"/>
                  <a:pt x="1176641" y="27372"/>
                </a:cubicBezTo>
                <a:cubicBezTo>
                  <a:pt x="1190788" y="23826"/>
                  <a:pt x="1205024" y="20633"/>
                  <a:pt x="1219313" y="17769"/>
                </a:cubicBezTo>
                <a:cubicBezTo>
                  <a:pt x="1233633" y="14928"/>
                  <a:pt x="1247982" y="12409"/>
                  <a:pt x="1262421" y="10242"/>
                </a:cubicBezTo>
                <a:cubicBezTo>
                  <a:pt x="1276830" y="8045"/>
                  <a:pt x="1291292" y="6224"/>
                  <a:pt x="1305821" y="4732"/>
                </a:cubicBezTo>
                <a:cubicBezTo>
                  <a:pt x="1320313" y="3270"/>
                  <a:pt x="1334842" y="2130"/>
                  <a:pt x="1349423" y="1336"/>
                </a:cubicBezTo>
                <a:cubicBezTo>
                  <a:pt x="1363982" y="548"/>
                  <a:pt x="1378564" y="106"/>
                  <a:pt x="1393146" y="16"/>
                </a:cubicBezTo>
                <a:cubicBezTo>
                  <a:pt x="1407735" y="-66"/>
                  <a:pt x="1422286" y="166"/>
                  <a:pt x="1436868" y="781"/>
                </a:cubicBezTo>
                <a:cubicBezTo>
                  <a:pt x="1451457" y="1395"/>
                  <a:pt x="1465979" y="2333"/>
                  <a:pt x="1480508" y="3652"/>
                </a:cubicBezTo>
                <a:cubicBezTo>
                  <a:pt x="1495029" y="4942"/>
                  <a:pt x="1509529" y="6576"/>
                  <a:pt x="1523967" y="8570"/>
                </a:cubicBezTo>
                <a:cubicBezTo>
                  <a:pt x="1538429" y="10564"/>
                  <a:pt x="1552808" y="12903"/>
                  <a:pt x="1567157" y="15595"/>
                </a:cubicBezTo>
                <a:cubicBezTo>
                  <a:pt x="1581477" y="18264"/>
                  <a:pt x="1595744" y="21307"/>
                  <a:pt x="1609943" y="24651"/>
                </a:cubicBezTo>
                <a:cubicBezTo>
                  <a:pt x="1624150" y="28017"/>
                  <a:pt x="1638236" y="31736"/>
                  <a:pt x="1652263" y="35747"/>
                </a:cubicBezTo>
                <a:cubicBezTo>
                  <a:pt x="1666260" y="39787"/>
                  <a:pt x="1680167" y="44181"/>
                  <a:pt x="1693991" y="48866"/>
                </a:cubicBezTo>
                <a:cubicBezTo>
                  <a:pt x="1707785" y="53582"/>
                  <a:pt x="1721460" y="58590"/>
                  <a:pt x="1735052" y="63950"/>
                </a:cubicBezTo>
                <a:cubicBezTo>
                  <a:pt x="1748606" y="69310"/>
                  <a:pt x="1762018" y="74986"/>
                  <a:pt x="1775318" y="80991"/>
                </a:cubicBezTo>
                <a:cubicBezTo>
                  <a:pt x="1788610" y="86996"/>
                  <a:pt x="1801760" y="93293"/>
                  <a:pt x="1814767" y="99936"/>
                </a:cubicBezTo>
                <a:cubicBezTo>
                  <a:pt x="1828119" y="106735"/>
                  <a:pt x="1841269" y="113850"/>
                  <a:pt x="1854268" y="121317"/>
                </a:cubicBezTo>
                <a:cubicBezTo>
                  <a:pt x="1867268" y="128754"/>
                  <a:pt x="1880073" y="136513"/>
                  <a:pt x="1892690" y="144602"/>
                </a:cubicBezTo>
                <a:cubicBezTo>
                  <a:pt x="1905315" y="152684"/>
                  <a:pt x="1917730" y="161058"/>
                  <a:pt x="1929913" y="169755"/>
                </a:cubicBezTo>
                <a:cubicBezTo>
                  <a:pt x="1942126" y="178451"/>
                  <a:pt x="1954098" y="187410"/>
                  <a:pt x="1965876" y="196699"/>
                </a:cubicBezTo>
                <a:cubicBezTo>
                  <a:pt x="1977646" y="205980"/>
                  <a:pt x="1989154" y="215524"/>
                  <a:pt x="2000459" y="225367"/>
                </a:cubicBezTo>
                <a:cubicBezTo>
                  <a:pt x="2011765" y="235233"/>
                  <a:pt x="2022808" y="245339"/>
                  <a:pt x="2033581" y="255737"/>
                </a:cubicBezTo>
                <a:cubicBezTo>
                  <a:pt x="2044384" y="266106"/>
                  <a:pt x="2054933" y="276759"/>
                  <a:pt x="2065211" y="287660"/>
                </a:cubicBezTo>
                <a:cubicBezTo>
                  <a:pt x="2075459" y="298553"/>
                  <a:pt x="2085475" y="309708"/>
                  <a:pt x="2095199" y="321096"/>
                </a:cubicBezTo>
                <a:cubicBezTo>
                  <a:pt x="2104922" y="332491"/>
                  <a:pt x="2114376" y="344119"/>
                  <a:pt x="2123514" y="355979"/>
                </a:cubicBezTo>
                <a:cubicBezTo>
                  <a:pt x="2132683" y="367839"/>
                  <a:pt x="2141522" y="379902"/>
                  <a:pt x="2150106" y="392205"/>
                </a:cubicBezTo>
                <a:cubicBezTo>
                  <a:pt x="2158661" y="404507"/>
                  <a:pt x="2166914" y="417005"/>
                  <a:pt x="2174854" y="429689"/>
                </a:cubicBezTo>
                <a:cubicBezTo>
                  <a:pt x="2182816" y="442397"/>
                  <a:pt x="2190433" y="455284"/>
                  <a:pt x="2197750" y="468344"/>
                </a:cubicBezTo>
                <a:cubicBezTo>
                  <a:pt x="2205074" y="481434"/>
                  <a:pt x="2212076" y="494673"/>
                  <a:pt x="2218719" y="508085"/>
                </a:cubicBezTo>
                <a:cubicBezTo>
                  <a:pt x="2225398" y="521497"/>
                  <a:pt x="2231726" y="535082"/>
                  <a:pt x="2237731" y="548794"/>
                </a:cubicBezTo>
                <a:cubicBezTo>
                  <a:pt x="2243729" y="562528"/>
                  <a:pt x="2249381" y="576405"/>
                  <a:pt x="2254711" y="590402"/>
                </a:cubicBezTo>
                <a:cubicBezTo>
                  <a:pt x="2260012" y="604406"/>
                  <a:pt x="2264990" y="618515"/>
                  <a:pt x="2269616" y="632782"/>
                </a:cubicBezTo>
                <a:cubicBezTo>
                  <a:pt x="2274249" y="647041"/>
                  <a:pt x="2278522" y="661391"/>
                  <a:pt x="2282413" y="675860"/>
                </a:cubicBezTo>
                <a:cubicBezTo>
                  <a:pt x="2286341" y="690299"/>
                  <a:pt x="2289910" y="704850"/>
                  <a:pt x="2293103" y="719492"/>
                </a:cubicBezTo>
                <a:cubicBezTo>
                  <a:pt x="2296327" y="734104"/>
                  <a:pt x="2299169" y="748835"/>
                  <a:pt x="2301657" y="763597"/>
                </a:cubicBezTo>
                <a:cubicBezTo>
                  <a:pt x="2304116" y="778358"/>
                  <a:pt x="2306253" y="793202"/>
                  <a:pt x="2308015" y="808084"/>
                </a:cubicBezTo>
                <a:cubicBezTo>
                  <a:pt x="2309769" y="822958"/>
                  <a:pt x="2311149" y="837862"/>
                  <a:pt x="2312168" y="852795"/>
                </a:cubicBezTo>
                <a:cubicBezTo>
                  <a:pt x="2313195" y="867759"/>
                  <a:pt x="2313840" y="882731"/>
                  <a:pt x="2314132" y="897695"/>
                </a:cubicBezTo>
                <a:cubicBezTo>
                  <a:pt x="2314425" y="912689"/>
                  <a:pt x="2314335" y="927653"/>
                  <a:pt x="2313900" y="942617"/>
                </a:cubicBezTo>
                <a:cubicBezTo>
                  <a:pt x="2313428" y="957611"/>
                  <a:pt x="2312611" y="972545"/>
                  <a:pt x="2311441" y="987478"/>
                </a:cubicBezTo>
                <a:cubicBezTo>
                  <a:pt x="2310264" y="1002412"/>
                  <a:pt x="2308712" y="1017324"/>
                  <a:pt x="2306778" y="1032168"/>
                </a:cubicBezTo>
                <a:cubicBezTo>
                  <a:pt x="2304881" y="1047049"/>
                  <a:pt x="2302595" y="1061833"/>
                  <a:pt x="2299956" y="1076595"/>
                </a:cubicBezTo>
                <a:cubicBezTo>
                  <a:pt x="2297324" y="1091326"/>
                  <a:pt x="2294303" y="1105998"/>
                  <a:pt x="2290967" y="1120610"/>
                </a:cubicBezTo>
                <a:cubicBezTo>
                  <a:pt x="2287601" y="1135191"/>
                  <a:pt x="2283882" y="1149720"/>
                  <a:pt x="2279811" y="1164129"/>
                </a:cubicBezTo>
                <a:cubicBezTo>
                  <a:pt x="2275741" y="1178538"/>
                  <a:pt x="2271287" y="1192858"/>
                  <a:pt x="2266512" y="1207027"/>
                </a:cubicBezTo>
                <a:cubicBezTo>
                  <a:pt x="2261744" y="1221234"/>
                  <a:pt x="2256616" y="1235321"/>
                  <a:pt x="2251173" y="1249257"/>
                </a:cubicBezTo>
                <a:cubicBezTo>
                  <a:pt x="2245692" y="1263202"/>
                  <a:pt x="2239898" y="1277019"/>
                  <a:pt x="2233742" y="1290671"/>
                </a:cubicBezTo>
                <a:cubicBezTo>
                  <a:pt x="2227595" y="1304345"/>
                  <a:pt x="2221125" y="1317847"/>
                  <a:pt x="2214303" y="1331199"/>
                </a:cubicBezTo>
                <a:close/>
              </a:path>
            </a:pathLst>
          </a:custGeom>
          <a:solidFill>
            <a:srgbClr val="0F81A9">
              <a:alpha val="15000"/>
            </a:srgbClr>
          </a:solidFill>
          <a:ln w="7493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6C26BA44-1BB0-35A1-586A-E578EC6480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5977" r="25891"/>
          <a:stretch/>
        </p:blipFill>
        <p:spPr>
          <a:xfrm>
            <a:off x="10038835" y="1179594"/>
            <a:ext cx="487889" cy="52963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C7F22CC-B544-3323-84E7-2D5301CDCE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435" y="46404"/>
            <a:ext cx="1791010" cy="20132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1234201-9529-5BBE-AD3B-E753BB7B04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48040" y="349418"/>
            <a:ext cx="1369674" cy="288168"/>
          </a:xfrm>
          <a:prstGeom prst="rect">
            <a:avLst/>
          </a:prstGeom>
        </p:spPr>
      </p:pic>
      <p:pic>
        <p:nvPicPr>
          <p:cNvPr id="28" name="Picture 27" descr="A blue and black logo&#10;&#10;Description automatically generated">
            <a:extLst>
              <a:ext uri="{FF2B5EF4-FFF2-40B4-BE49-F238E27FC236}">
                <a16:creationId xmlns:a16="http://schemas.microsoft.com/office/drawing/2014/main" id="{6E8A351C-EC84-D152-3B9F-5438A825FF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4095" y="1700515"/>
            <a:ext cx="1238724" cy="438508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67395B91-4713-3E0C-EDFD-C47270D6E2B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564007" y="621376"/>
            <a:ext cx="1114030" cy="544773"/>
          </a:xfrm>
          <a:prstGeom prst="rect">
            <a:avLst/>
          </a:prstGeom>
        </p:spPr>
      </p:pic>
      <p:pic>
        <p:nvPicPr>
          <p:cNvPr id="32" name="Picture 31" descr="A close up of a logo&#10;&#10;Description automatically generated">
            <a:extLst>
              <a:ext uri="{FF2B5EF4-FFF2-40B4-BE49-F238E27FC236}">
                <a16:creationId xmlns:a16="http://schemas.microsoft.com/office/drawing/2014/main" id="{30B89DEF-BACA-7890-3B21-CF5AA43A688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455" y="278677"/>
            <a:ext cx="1476088" cy="391801"/>
          </a:xfrm>
          <a:prstGeom prst="rect">
            <a:avLst/>
          </a:prstGeom>
        </p:spPr>
      </p:pic>
      <p:pic>
        <p:nvPicPr>
          <p:cNvPr id="34" name="Picture 33" descr="Blue letters on a black background&#10;&#10;Description automatically generated">
            <a:extLst>
              <a:ext uri="{FF2B5EF4-FFF2-40B4-BE49-F238E27FC236}">
                <a16:creationId xmlns:a16="http://schemas.microsoft.com/office/drawing/2014/main" id="{9C145B56-B1AD-3168-A72A-5BE74B587A5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436" y="1163533"/>
            <a:ext cx="1273664" cy="43850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581A4B3-3F43-B838-1E77-CA0A243DFEF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603" y="754561"/>
            <a:ext cx="855625" cy="438508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A019ECE3-A7A2-8F5F-0CED-0EC94129328B}"/>
              </a:ext>
            </a:extLst>
          </p:cNvPr>
          <p:cNvSpPr txBox="1"/>
          <p:nvPr/>
        </p:nvSpPr>
        <p:spPr>
          <a:xfrm>
            <a:off x="10444023" y="149547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7B91A4B-D45F-3903-9435-40C27A4C3121}"/>
              </a:ext>
            </a:extLst>
          </p:cNvPr>
          <p:cNvSpPr txBox="1"/>
          <p:nvPr/>
        </p:nvSpPr>
        <p:spPr>
          <a:xfrm>
            <a:off x="11432718" y="43488"/>
            <a:ext cx="640252" cy="306467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72000" tIns="0" rIns="0" bIns="0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You?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31CFF70-BF00-2202-FBF4-89C5770743CC}"/>
              </a:ext>
            </a:extLst>
          </p:cNvPr>
          <p:cNvSpPr txBox="1"/>
          <p:nvPr/>
        </p:nvSpPr>
        <p:spPr>
          <a:xfrm>
            <a:off x="11777781" y="437078"/>
            <a:ext cx="309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?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40AB436-6561-8ADC-0F2E-1143BF9C20E7}"/>
              </a:ext>
            </a:extLst>
          </p:cNvPr>
          <p:cNvSpPr txBox="1"/>
          <p:nvPr/>
        </p:nvSpPr>
        <p:spPr>
          <a:xfrm>
            <a:off x="9245343" y="672422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134FE2C-FBEF-A5B7-1A06-C2862A5E10F3}"/>
              </a:ext>
            </a:extLst>
          </p:cNvPr>
          <p:cNvSpPr txBox="1"/>
          <p:nvPr/>
        </p:nvSpPr>
        <p:spPr>
          <a:xfrm>
            <a:off x="131177" y="754561"/>
            <a:ext cx="25057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Carl Wilson—</a:t>
            </a:r>
            <a:r>
              <a:rPr lang="en-GB" sz="600" dirty="0">
                <a:hlinkClick r:id="rId14"/>
              </a:rPr>
              <a:t>carl@openpreservation.org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Julie Allen—</a:t>
            </a:r>
            <a:r>
              <a:rPr lang="en-GB" sz="600" dirty="0">
                <a:hlinkClick r:id="rId15"/>
              </a:rPr>
              <a:t>julie.allen@openpreservation.org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Paul Stokes—</a:t>
            </a:r>
            <a:r>
              <a:rPr lang="en-GB" sz="600" dirty="0">
                <a:hlinkClick r:id="rId16"/>
              </a:rPr>
              <a:t>paul.stokes@jisc.ac.uk</a:t>
            </a:r>
            <a:endParaRPr lang="en-GB" sz="600" dirty="0"/>
          </a:p>
          <a:p>
            <a:r>
              <a:rPr lang="en-GB" sz="600" dirty="0"/>
              <a:t>Remco van Veenendaal—</a:t>
            </a:r>
            <a:r>
              <a:rPr lang="en-GB" sz="600" dirty="0">
                <a:hlinkClick r:id="rId17"/>
              </a:rPr>
              <a:t>Remco.van.Veenendaal@nationaalarchief.nl</a:t>
            </a:r>
            <a:r>
              <a:rPr lang="en-GB" sz="600" dirty="0"/>
              <a:t> </a:t>
            </a:r>
          </a:p>
          <a:p>
            <a:r>
              <a:rPr lang="en-GB" sz="600" dirty="0"/>
              <a:t>Yannick Grandcolas—</a:t>
            </a:r>
            <a:r>
              <a:rPr lang="en-GB" sz="600" dirty="0">
                <a:hlinkClick r:id="rId18"/>
              </a:rPr>
              <a:t>yannick.grandcolas@bnf.fr</a:t>
            </a:r>
            <a:r>
              <a:rPr lang="en-GB" sz="600" dirty="0"/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A1461AD-1457-DC51-E510-F565D7903A3D}"/>
              </a:ext>
            </a:extLst>
          </p:cNvPr>
          <p:cNvSpPr txBox="1"/>
          <p:nvPr/>
        </p:nvSpPr>
        <p:spPr>
          <a:xfrm flipH="1">
            <a:off x="10448155" y="1257558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61937BB-406A-1F73-D0C7-5904D9821BC7}"/>
              </a:ext>
            </a:extLst>
          </p:cNvPr>
          <p:cNvSpPr txBox="1"/>
          <p:nvPr/>
        </p:nvSpPr>
        <p:spPr>
          <a:xfrm flipH="1">
            <a:off x="11163742" y="516525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9CB2A50-16EC-A22F-73C5-E8FE785267E2}"/>
              </a:ext>
            </a:extLst>
          </p:cNvPr>
          <p:cNvSpPr txBox="1"/>
          <p:nvPr/>
        </p:nvSpPr>
        <p:spPr>
          <a:xfrm>
            <a:off x="10989936" y="1152800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562E996-6550-B7A3-31C7-B25A712D06B4}"/>
              </a:ext>
            </a:extLst>
          </p:cNvPr>
          <p:cNvSpPr txBox="1"/>
          <p:nvPr/>
        </p:nvSpPr>
        <p:spPr>
          <a:xfrm>
            <a:off x="10920887" y="-9181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BE9BED5-0F30-4EF4-CDF2-BF26ABADC310}"/>
              </a:ext>
            </a:extLst>
          </p:cNvPr>
          <p:cNvSpPr/>
          <p:nvPr/>
        </p:nvSpPr>
        <p:spPr>
          <a:xfrm>
            <a:off x="9199462" y="1915601"/>
            <a:ext cx="2581421" cy="1432931"/>
          </a:xfrm>
          <a:prstGeom prst="rect">
            <a:avLst/>
          </a:prstGeom>
          <a:solidFill>
            <a:schemeClr val="bg1"/>
          </a:solidFill>
          <a:ln w="57150">
            <a:solidFill>
              <a:srgbClr val="DA1E7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18284B3-E727-0B31-BB6F-4CCC58F84318}"/>
              </a:ext>
            </a:extLst>
          </p:cNvPr>
          <p:cNvGrpSpPr/>
          <p:nvPr/>
        </p:nvGrpSpPr>
        <p:grpSpPr>
          <a:xfrm>
            <a:off x="8983309" y="1896709"/>
            <a:ext cx="1863331" cy="1430557"/>
            <a:chOff x="30221" y="1432929"/>
            <a:chExt cx="856492" cy="672592"/>
          </a:xfrm>
        </p:grpSpPr>
        <p:pic>
          <p:nvPicPr>
            <p:cNvPr id="49" name="Picture 48" descr="QR code on a white background&#10;https://openpreservation.org/">
              <a:extLst>
                <a:ext uri="{FF2B5EF4-FFF2-40B4-BE49-F238E27FC236}">
                  <a16:creationId xmlns:a16="http://schemas.microsoft.com/office/drawing/2014/main" id="{251DCECD-016A-8CDF-3BD5-BFE7C0CB70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467" y="1544537"/>
              <a:ext cx="540000" cy="540000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69CE074-8754-41CA-BF15-57BF43043CF3}"/>
                </a:ext>
              </a:extLst>
            </p:cNvPr>
            <p:cNvSpPr txBox="1"/>
            <p:nvPr/>
          </p:nvSpPr>
          <p:spPr>
            <a:xfrm>
              <a:off x="228670" y="1432929"/>
              <a:ext cx="459595" cy="159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/>
                <a:t>Home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09066E2-4D33-0926-6F28-D04118D4078B}"/>
                </a:ext>
              </a:extLst>
            </p:cNvPr>
            <p:cNvSpPr txBox="1"/>
            <p:nvPr/>
          </p:nvSpPr>
          <p:spPr>
            <a:xfrm>
              <a:off x="30221" y="2018698"/>
              <a:ext cx="856492" cy="86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00" dirty="0"/>
                <a:t>https:/openpreservation/.org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6C6542F-9788-9EB6-6019-121DD497B8F1}"/>
              </a:ext>
            </a:extLst>
          </p:cNvPr>
          <p:cNvGrpSpPr/>
          <p:nvPr/>
        </p:nvGrpSpPr>
        <p:grpSpPr>
          <a:xfrm>
            <a:off x="9953837" y="1896710"/>
            <a:ext cx="2255516" cy="1431378"/>
            <a:chOff x="688221" y="1432929"/>
            <a:chExt cx="1059756" cy="672534"/>
          </a:xfrm>
        </p:grpSpPr>
        <p:pic>
          <p:nvPicPr>
            <p:cNvPr id="47" name="Picture 46" descr="A QR code on a white background&#10;https://openpreservation.org/donate/">
              <a:extLst>
                <a:ext uri="{FF2B5EF4-FFF2-40B4-BE49-F238E27FC236}">
                  <a16:creationId xmlns:a16="http://schemas.microsoft.com/office/drawing/2014/main" id="{5E55FB18-0203-029E-C6EC-F3E620C86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099" y="1544537"/>
              <a:ext cx="540000" cy="540000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E10716B-536B-CD5A-B454-D216BD9F9886}"/>
                </a:ext>
              </a:extLst>
            </p:cNvPr>
            <p:cNvSpPr txBox="1"/>
            <p:nvPr/>
          </p:nvSpPr>
          <p:spPr>
            <a:xfrm>
              <a:off x="965852" y="1432929"/>
              <a:ext cx="504494" cy="1590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/>
                <a:t>Donate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CABAA78-C703-F90B-41BD-3FE5BAEE96F7}"/>
                </a:ext>
              </a:extLst>
            </p:cNvPr>
            <p:cNvSpPr txBox="1"/>
            <p:nvPr/>
          </p:nvSpPr>
          <p:spPr>
            <a:xfrm>
              <a:off x="688221" y="2018698"/>
              <a:ext cx="1059756" cy="86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00" dirty="0"/>
                <a:t>https://openpreservation.org/donate/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505CEF36-4D7C-929C-0C94-128D937DFDAF}"/>
              </a:ext>
            </a:extLst>
          </p:cNvPr>
          <p:cNvGrpSpPr/>
          <p:nvPr/>
        </p:nvGrpSpPr>
        <p:grpSpPr>
          <a:xfrm>
            <a:off x="-2360179" y="4860785"/>
            <a:ext cx="1831134" cy="1891945"/>
            <a:chOff x="85403" y="4564858"/>
            <a:chExt cx="2126777" cy="2197406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00C2A44B-DD20-1416-D191-3A8ABA5C4459}"/>
                </a:ext>
              </a:extLst>
            </p:cNvPr>
            <p:cNvGrpSpPr/>
            <p:nvPr/>
          </p:nvGrpSpPr>
          <p:grpSpPr>
            <a:xfrm>
              <a:off x="85403" y="4564858"/>
              <a:ext cx="2126777" cy="2197406"/>
              <a:chOff x="92007" y="5067301"/>
              <a:chExt cx="1598738" cy="1780321"/>
            </a:xfrm>
          </p:grpSpPr>
          <p:pic>
            <p:nvPicPr>
              <p:cNvPr id="58" name="Graphic 57">
                <a:extLst>
                  <a:ext uri="{FF2B5EF4-FFF2-40B4-BE49-F238E27FC236}">
                    <a16:creationId xmlns:a16="http://schemas.microsoft.com/office/drawing/2014/main" id="{5298A781-803F-9D01-4149-1483E720163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1">
                <a:extLs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rcRect l="20218" t="21921" r="18463" b="34996"/>
              <a:stretch/>
            </p:blipFill>
            <p:spPr>
              <a:xfrm>
                <a:off x="92007" y="6391024"/>
                <a:ext cx="529509" cy="456598"/>
              </a:xfrm>
              <a:prstGeom prst="rect">
                <a:avLst/>
              </a:prstGeom>
            </p:spPr>
          </p:pic>
          <p:sp>
            <p:nvSpPr>
              <p:cNvPr id="59" name="Speech Bubble: Rectangle with Corners Rounded 58">
                <a:extLst>
                  <a:ext uri="{FF2B5EF4-FFF2-40B4-BE49-F238E27FC236}">
                    <a16:creationId xmlns:a16="http://schemas.microsoft.com/office/drawing/2014/main" id="{1BC8F998-41C5-6F45-2A69-4711306E4659}"/>
                  </a:ext>
                </a:extLst>
              </p:cNvPr>
              <p:cNvSpPr/>
              <p:nvPr/>
            </p:nvSpPr>
            <p:spPr>
              <a:xfrm>
                <a:off x="252953" y="5067301"/>
                <a:ext cx="1437792" cy="1180122"/>
              </a:xfrm>
              <a:prstGeom prst="wedgeRoundRectCallout">
                <a:avLst>
                  <a:gd name="adj1" fmla="val -32369"/>
                  <a:gd name="adj2" fmla="val 68150"/>
                  <a:gd name="adj3" fmla="val 16667"/>
                </a:avLst>
              </a:prstGeom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89" name="Language QR">
              <a:extLst>
                <a:ext uri="{FF2B5EF4-FFF2-40B4-BE49-F238E27FC236}">
                  <a16:creationId xmlns:a16="http://schemas.microsoft.com/office/drawing/2014/main" id="{449BC991-C584-C87D-9122-BB9393721882}"/>
                </a:ext>
              </a:extLst>
            </p:cNvPr>
            <p:cNvGrpSpPr/>
            <p:nvPr/>
          </p:nvGrpSpPr>
          <p:grpSpPr>
            <a:xfrm>
              <a:off x="425694" y="4646692"/>
              <a:ext cx="1673612" cy="1310283"/>
              <a:chOff x="425694" y="4646692"/>
              <a:chExt cx="1673612" cy="1310283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30DE04DB-72F4-CA57-1D2B-F9B4A58E7836}"/>
                  </a:ext>
                </a:extLst>
              </p:cNvPr>
              <p:cNvGrpSpPr/>
              <p:nvPr/>
            </p:nvGrpSpPr>
            <p:grpSpPr>
              <a:xfrm>
                <a:off x="425694" y="4646692"/>
                <a:ext cx="529979" cy="674388"/>
                <a:chOff x="340922" y="4435512"/>
                <a:chExt cx="870095" cy="1107180"/>
              </a:xfrm>
            </p:grpSpPr>
            <p:pic>
              <p:nvPicPr>
                <p:cNvPr id="65" name="Picture 64">
                  <a:extLst>
                    <a:ext uri="{FF2B5EF4-FFF2-40B4-BE49-F238E27FC236}">
                      <a16:creationId xmlns:a16="http://schemas.microsoft.com/office/drawing/2014/main" id="{AFBF4911-3E53-42E9-0F41-3FF1FE8764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60470" y="4587100"/>
                  <a:ext cx="830997" cy="830996"/>
                </a:xfrm>
                <a:prstGeom prst="rect">
                  <a:avLst/>
                </a:prstGeom>
              </p:spPr>
            </p:pic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044C96E9-22D7-DD9D-C4B6-2EF602F4716B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https://jmp.sh/lUZfxxce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43C1408D-3F44-77C1-84AF-7CD3E3377FBA}"/>
                    </a:ext>
                  </a:extLst>
                </p:cNvPr>
                <p:cNvSpPr txBox="1"/>
                <p:nvPr/>
              </p:nvSpPr>
              <p:spPr>
                <a:xfrm>
                  <a:off x="458767" y="4435512"/>
                  <a:ext cx="601994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中文</a:t>
                  </a:r>
                  <a:endParaRPr lang="en-GB" sz="450" dirty="0"/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922F1B12-0B6E-3BCB-0697-E3F756A58CA4}"/>
                  </a:ext>
                </a:extLst>
              </p:cNvPr>
              <p:cNvGrpSpPr/>
              <p:nvPr/>
            </p:nvGrpSpPr>
            <p:grpSpPr>
              <a:xfrm>
                <a:off x="986401" y="4646692"/>
                <a:ext cx="529979" cy="708346"/>
                <a:chOff x="340922" y="4435512"/>
                <a:chExt cx="870095" cy="1162931"/>
              </a:xfrm>
            </p:grpSpPr>
            <p:pic>
              <p:nvPicPr>
                <p:cNvPr id="73" name="Picture 72">
                  <a:extLst>
                    <a:ext uri="{FF2B5EF4-FFF2-40B4-BE49-F238E27FC236}">
                      <a16:creationId xmlns:a16="http://schemas.microsoft.com/office/drawing/2014/main" id="{952B4F7A-F66F-6CC0-22D2-1F64747536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6DC9568D-3E4B-1037-36F9-66A703B9A67F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9343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https://jmp.sh/b2qjBCXu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7C55319A-1B1A-61A4-074F-3E49156CA502}"/>
                    </a:ext>
                  </a:extLst>
                </p:cNvPr>
                <p:cNvSpPr txBox="1"/>
                <p:nvPr/>
              </p:nvSpPr>
              <p:spPr>
                <a:xfrm>
                  <a:off x="383926" y="4435512"/>
                  <a:ext cx="78074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/>
                    <a:t>English</a:t>
                  </a: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9C58210E-1A22-0187-FD97-1E7733EC8BF5}"/>
                  </a:ext>
                </a:extLst>
              </p:cNvPr>
              <p:cNvGrpSpPr/>
              <p:nvPr/>
            </p:nvGrpSpPr>
            <p:grpSpPr>
              <a:xfrm>
                <a:off x="1513963" y="4646692"/>
                <a:ext cx="585343" cy="708346"/>
                <a:chOff x="286506" y="4435512"/>
                <a:chExt cx="960989" cy="1162931"/>
              </a:xfrm>
            </p:grpSpPr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2EE8165B-C4F8-A789-DCC6-4FAE646E7D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82E0DB8E-82F6-EBCE-5F2B-486D91843CAB}"/>
                    </a:ext>
                  </a:extLst>
                </p:cNvPr>
                <p:cNvSpPr txBox="1"/>
                <p:nvPr/>
              </p:nvSpPr>
              <p:spPr>
                <a:xfrm>
                  <a:off x="340923" y="5305006"/>
                  <a:ext cx="870095" cy="29343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https://jmp.sh/NLYhlFG6</a:t>
                  </a:r>
                </a:p>
              </p:txBody>
            </p: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BE894DCC-E3B7-9865-AD2D-35000DC2BE98}"/>
                    </a:ext>
                  </a:extLst>
                </p:cNvPr>
                <p:cNvSpPr txBox="1"/>
                <p:nvPr/>
              </p:nvSpPr>
              <p:spPr>
                <a:xfrm>
                  <a:off x="286506" y="4435512"/>
                  <a:ext cx="960989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Nederlands</a:t>
                  </a:r>
                  <a:endParaRPr lang="en-GB" sz="450" dirty="0"/>
                </a:p>
              </p:txBody>
            </p:sp>
          </p:grpSp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36FC53AD-106A-C5C0-2C66-836A2D9ACF53}"/>
                  </a:ext>
                </a:extLst>
              </p:cNvPr>
              <p:cNvGrpSpPr/>
              <p:nvPr/>
            </p:nvGrpSpPr>
            <p:grpSpPr>
              <a:xfrm>
                <a:off x="696817" y="5282587"/>
                <a:ext cx="529979" cy="674388"/>
                <a:chOff x="340922" y="4435512"/>
                <a:chExt cx="870095" cy="1107180"/>
              </a:xfrm>
            </p:grpSpPr>
            <p:pic>
              <p:nvPicPr>
                <p:cNvPr id="81" name="Picture 80">
                  <a:extLst>
                    <a:ext uri="{FF2B5EF4-FFF2-40B4-BE49-F238E27FC236}">
                      <a16:creationId xmlns:a16="http://schemas.microsoft.com/office/drawing/2014/main" id="{00CF26C7-7CAF-5628-09C5-2FCFD2AA7C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C6FF7A8F-6417-014A-C062-F77B08959D60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https://jmp.sh/jY4JzgcJ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409E903-4DBB-49D4-182E-39C9BDFFA982}"/>
                    </a:ext>
                  </a:extLst>
                </p:cNvPr>
                <p:cNvSpPr txBox="1"/>
                <p:nvPr/>
              </p:nvSpPr>
              <p:spPr>
                <a:xfrm>
                  <a:off x="385126" y="4435512"/>
                  <a:ext cx="77906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Français</a:t>
                  </a:r>
                  <a:endParaRPr lang="en-GB" sz="450" dirty="0"/>
                </a:p>
              </p:txBody>
            </p:sp>
          </p:grp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61C01969-4786-6583-8C47-888C50F7535D}"/>
                  </a:ext>
                </a:extLst>
              </p:cNvPr>
              <p:cNvGrpSpPr/>
              <p:nvPr/>
            </p:nvGrpSpPr>
            <p:grpSpPr>
              <a:xfrm>
                <a:off x="1271113" y="5282586"/>
                <a:ext cx="550561" cy="672600"/>
                <a:chOff x="336349" y="4435512"/>
                <a:chExt cx="903885" cy="1104245"/>
              </a:xfrm>
            </p:grpSpPr>
            <p:pic>
              <p:nvPicPr>
                <p:cNvPr id="85" name="Picture 84">
                  <a:extLst>
                    <a:ext uri="{FF2B5EF4-FFF2-40B4-BE49-F238E27FC236}">
                      <a16:creationId xmlns:a16="http://schemas.microsoft.com/office/drawing/2014/main" id="{78DB19E7-E5B6-24EE-BF06-98A9E82F73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1" y="4587100"/>
                  <a:ext cx="830994" cy="830996"/>
                </a:xfrm>
                <a:prstGeom prst="rect">
                  <a:avLst/>
                </a:prstGeom>
              </p:spPr>
            </p:pic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F81CC9D0-BDAC-9B78-9549-F88524808B00}"/>
                    </a:ext>
                  </a:extLst>
                </p:cNvPr>
                <p:cNvSpPr txBox="1"/>
                <p:nvPr/>
              </p:nvSpPr>
              <p:spPr>
                <a:xfrm>
                  <a:off x="336349" y="5305006"/>
                  <a:ext cx="903885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https://jmp.sh/8q0BdIWW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7E8BA4A9-2898-3592-B5DE-59C9B59CFA36}"/>
                    </a:ext>
                  </a:extLst>
                </p:cNvPr>
                <p:cNvSpPr txBox="1"/>
                <p:nvPr/>
              </p:nvSpPr>
              <p:spPr>
                <a:xfrm>
                  <a:off x="389727" y="4435512"/>
                  <a:ext cx="764472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Español</a:t>
                  </a:r>
                  <a:endParaRPr lang="en-GB" sz="450" dirty="0"/>
                </a:p>
              </p:txBody>
            </p:sp>
          </p:grpSp>
        </p:grpSp>
      </p:grpSp>
      <p:sp>
        <p:nvSpPr>
          <p:cNvPr id="63" name="Clear hot - centre">
            <a:extLst>
              <a:ext uri="{FF2B5EF4-FFF2-40B4-BE49-F238E27FC236}">
                <a16:creationId xmlns:a16="http://schemas.microsoft.com/office/drawing/2014/main" id="{E9CE2293-A71F-D158-4539-B7850F8F5710}"/>
              </a:ext>
            </a:extLst>
          </p:cNvPr>
          <p:cNvSpPr/>
          <p:nvPr/>
        </p:nvSpPr>
        <p:spPr>
          <a:xfrm>
            <a:off x="5236495" y="2702457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Clear hot - jhove">
            <a:extLst>
              <a:ext uri="{FF2B5EF4-FFF2-40B4-BE49-F238E27FC236}">
                <a16:creationId xmlns:a16="http://schemas.microsoft.com/office/drawing/2014/main" id="{5115888D-2CDF-F1A0-3B78-5D2EFBC23242}"/>
              </a:ext>
            </a:extLst>
          </p:cNvPr>
          <p:cNvSpPr/>
          <p:nvPr/>
        </p:nvSpPr>
        <p:spPr>
          <a:xfrm>
            <a:off x="5155035" y="101715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Clear hot - viper">
            <a:extLst>
              <a:ext uri="{FF2B5EF4-FFF2-40B4-BE49-F238E27FC236}">
                <a16:creationId xmlns:a16="http://schemas.microsoft.com/office/drawing/2014/main" id="{281422D8-F8D2-E428-67F0-48AA2E587EC7}"/>
              </a:ext>
            </a:extLst>
          </p:cNvPr>
          <p:cNvSpPr/>
          <p:nvPr/>
        </p:nvSpPr>
        <p:spPr>
          <a:xfrm>
            <a:off x="7766253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Clear hot - vera">
            <a:extLst>
              <a:ext uri="{FF2B5EF4-FFF2-40B4-BE49-F238E27FC236}">
                <a16:creationId xmlns:a16="http://schemas.microsoft.com/office/drawing/2014/main" id="{7A075140-3A4C-C995-C061-B51CF3B052BE}"/>
              </a:ext>
            </a:extLst>
          </p:cNvPr>
          <p:cNvSpPr/>
          <p:nvPr/>
        </p:nvSpPr>
        <p:spPr>
          <a:xfrm>
            <a:off x="6848637" y="4955162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Clear hot - jplyser">
            <a:extLst>
              <a:ext uri="{FF2B5EF4-FFF2-40B4-BE49-F238E27FC236}">
                <a16:creationId xmlns:a16="http://schemas.microsoft.com/office/drawing/2014/main" id="{328CAF41-13D3-6D8C-37B6-E213AD7D54F1}"/>
              </a:ext>
            </a:extLst>
          </p:cNvPr>
          <p:cNvSpPr/>
          <p:nvPr/>
        </p:nvSpPr>
        <p:spPr>
          <a:xfrm>
            <a:off x="3676423" y="4913898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Clear hot - fido">
            <a:extLst>
              <a:ext uri="{FF2B5EF4-FFF2-40B4-BE49-F238E27FC236}">
                <a16:creationId xmlns:a16="http://schemas.microsoft.com/office/drawing/2014/main" id="{74AB16A4-BAFA-3273-EA4E-80AC74FD2816}"/>
              </a:ext>
            </a:extLst>
          </p:cNvPr>
          <p:cNvSpPr/>
          <p:nvPr/>
        </p:nvSpPr>
        <p:spPr>
          <a:xfrm>
            <a:off x="2705325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Title 99">
            <a:extLst>
              <a:ext uri="{FF2B5EF4-FFF2-40B4-BE49-F238E27FC236}">
                <a16:creationId xmlns:a16="http://schemas.microsoft.com/office/drawing/2014/main" id="{DED9CBF1-6837-D962-C6F1-D5A817DD7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2" y="-495416"/>
            <a:ext cx="1719010" cy="455309"/>
          </a:xfrm>
        </p:spPr>
        <p:txBody>
          <a:bodyPr>
            <a:noAutofit/>
          </a:bodyPr>
          <a:lstStyle/>
          <a:p>
            <a:r>
              <a:rPr lang="en-GB" sz="1600" dirty="0"/>
              <a:t>Detail-OPF</a:t>
            </a:r>
          </a:p>
        </p:txBody>
      </p:sp>
      <p:sp>
        <p:nvSpPr>
          <p:cNvPr id="2" name="Rectangle: Diagonal Corners Rounded 1">
            <a:extLst>
              <a:ext uri="{FF2B5EF4-FFF2-40B4-BE49-F238E27FC236}">
                <a16:creationId xmlns:a16="http://schemas.microsoft.com/office/drawing/2014/main" id="{CB4425BC-1CA2-C4E1-631E-6D80F3A0DC58}"/>
              </a:ext>
            </a:extLst>
          </p:cNvPr>
          <p:cNvSpPr/>
          <p:nvPr/>
        </p:nvSpPr>
        <p:spPr>
          <a:xfrm>
            <a:off x="9114876" y="3445246"/>
            <a:ext cx="2705664" cy="3307484"/>
          </a:xfrm>
          <a:prstGeom prst="round2Diag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Description: </a:t>
            </a:r>
            <a:r>
              <a:rPr lang="en-GB" dirty="0">
                <a:solidFill>
                  <a:schemeClr val="tx1"/>
                </a:solidFill>
              </a:rPr>
              <a:t>Global not-for-profit membership organisation working to advance shared standards and solutions for the long-term preservation of digital content.</a:t>
            </a:r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E6F119FA-8F33-2BE5-C10D-15115BF3926C}"/>
              </a:ext>
            </a:extLst>
          </p:cNvPr>
          <p:cNvSpPr/>
          <p:nvPr/>
        </p:nvSpPr>
        <p:spPr>
          <a:xfrm>
            <a:off x="3294928" y="831804"/>
            <a:ext cx="5525621" cy="5685954"/>
          </a:xfrm>
          <a:prstGeom prst="round2Diag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The </a:t>
            </a:r>
            <a:r>
              <a:rPr lang="en-GB" b="1" dirty="0">
                <a:solidFill>
                  <a:schemeClr val="tx1"/>
                </a:solidFill>
              </a:rPr>
              <a:t>Open Preservation Foundation</a:t>
            </a:r>
            <a:r>
              <a:rPr lang="en-GB" dirty="0">
                <a:solidFill>
                  <a:schemeClr val="tx1"/>
                </a:solidFill>
              </a:rPr>
              <a:t>’s goal is to build on collaborative, practical approaches to advance digital preservation. Working to enable shared solutions for effective and efficient digital preservation, we lead a collaborative effort to create, maintain and develop the reference set of sustainable, open source digital preservation tools and supporting resources.</a:t>
            </a:r>
            <a:br>
              <a:rPr lang="en-GB" dirty="0">
                <a:solidFill>
                  <a:schemeClr val="tx1"/>
                </a:solidFill>
              </a:rPr>
            </a:br>
            <a:br>
              <a:rPr lang="en-GB" dirty="0">
                <a:solidFill>
                  <a:schemeClr val="tx1"/>
                </a:solidFill>
              </a:rPr>
            </a:br>
            <a:r>
              <a:rPr lang="en-GB" sz="1400" dirty="0">
                <a:solidFill>
                  <a:schemeClr val="tx1"/>
                </a:solidFill>
              </a:rPr>
              <a:t>OPF maintains a number of opensource digital preservation tools that address common digital preservation challenges. Together, they form a reference toolset for digital preservation which can be adapted for use in different organisational workflows. Our current tools are mainly used in the pre-ingest and ingest stages of preservation, but our toolset is constantly evolving in response to the needs of our members.</a:t>
            </a:r>
          </a:p>
          <a:p>
            <a:pPr algn="ctr"/>
            <a:endParaRPr lang="en-GB" sz="1400" dirty="0">
              <a:solidFill>
                <a:schemeClr val="tx1"/>
              </a:solidFill>
            </a:endParaRPr>
          </a:p>
          <a:p>
            <a:pPr algn="ctr"/>
            <a:r>
              <a:rPr lang="en-GB" sz="1400" dirty="0">
                <a:solidFill>
                  <a:schemeClr val="tx1"/>
                </a:solidFill>
              </a:rPr>
              <a:t>Our tools are widely adopted by the community, and can be used as stand-alone tools, as part of a bespoke digital preservation workflow, or can be found embedded in several leading commercial solutions.</a:t>
            </a: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796FE34F-B619-2AC0-ACD0-2A7080AEA375}"/>
              </a:ext>
            </a:extLst>
          </p:cNvPr>
          <p:cNvGrpSpPr/>
          <p:nvPr/>
        </p:nvGrpSpPr>
        <p:grpSpPr>
          <a:xfrm>
            <a:off x="86730" y="4860785"/>
            <a:ext cx="1831134" cy="1891945"/>
            <a:chOff x="86730" y="4860785"/>
            <a:chExt cx="1831134" cy="1891945"/>
          </a:xfrm>
        </p:grpSpPr>
        <p:pic>
          <p:nvPicPr>
            <p:cNvPr id="142" name="Graphic 141">
              <a:extLst>
                <a:ext uri="{FF2B5EF4-FFF2-40B4-BE49-F238E27FC236}">
                  <a16:creationId xmlns:a16="http://schemas.microsoft.com/office/drawing/2014/main" id="{0AEA808F-A9EB-F153-7F8E-8221A89F78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rcRect l="20218" t="21921" r="18463" b="34996"/>
            <a:stretch/>
          </p:blipFill>
          <p:spPr>
            <a:xfrm>
              <a:off x="86730" y="6267504"/>
              <a:ext cx="606480" cy="485226"/>
            </a:xfrm>
            <a:prstGeom prst="rect">
              <a:avLst/>
            </a:prstGeom>
          </p:spPr>
        </p:pic>
        <p:sp>
          <p:nvSpPr>
            <p:cNvPr id="143" name="Speech Bubble: Rectangle with Corners Rounded 142">
              <a:extLst>
                <a:ext uri="{FF2B5EF4-FFF2-40B4-BE49-F238E27FC236}">
                  <a16:creationId xmlns:a16="http://schemas.microsoft.com/office/drawing/2014/main" id="{63357D31-5CEB-C3D9-2DD3-7BEA1387EF37}"/>
                </a:ext>
              </a:extLst>
            </p:cNvPr>
            <p:cNvSpPr/>
            <p:nvPr/>
          </p:nvSpPr>
          <p:spPr>
            <a:xfrm>
              <a:off x="271071" y="4860785"/>
              <a:ext cx="1646793" cy="1254114"/>
            </a:xfrm>
            <a:prstGeom prst="wedgeRoundRectCallout">
              <a:avLst>
                <a:gd name="adj1" fmla="val -32369"/>
                <a:gd name="adj2" fmla="val 68150"/>
                <a:gd name="adj3" fmla="val 16667"/>
              </a:avLst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00226950-01AE-0055-CA54-0BA605AF9658}"/>
                </a:ext>
              </a:extLst>
            </p:cNvPr>
            <p:cNvGrpSpPr/>
            <p:nvPr/>
          </p:nvGrpSpPr>
          <p:grpSpPr>
            <a:xfrm>
              <a:off x="379717" y="4931240"/>
              <a:ext cx="468302" cy="579105"/>
              <a:chOff x="340922" y="4435512"/>
              <a:chExt cx="892967" cy="1104250"/>
            </a:xfrm>
          </p:grpSpPr>
          <p:pic>
            <p:nvPicPr>
              <p:cNvPr id="139" name="Picture 138">
                <a:extLst>
                  <a:ext uri="{FF2B5EF4-FFF2-40B4-BE49-F238E27FC236}">
                    <a16:creationId xmlns:a16="http://schemas.microsoft.com/office/drawing/2014/main" id="{2C998E1A-7BC1-BFFC-ADEE-01BFF0E8DC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1" y="4587102"/>
                <a:ext cx="830995" cy="830997"/>
              </a:xfrm>
              <a:prstGeom prst="rect">
                <a:avLst/>
              </a:prstGeom>
            </p:spPr>
          </p:pic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FDE10DCB-D66C-3C13-01A6-F93F04172DBC}"/>
                  </a:ext>
                </a:extLst>
              </p:cNvPr>
              <p:cNvSpPr txBox="1"/>
              <p:nvPr/>
            </p:nvSpPr>
            <p:spPr>
              <a:xfrm>
                <a:off x="340922" y="5305011"/>
                <a:ext cx="892967" cy="2347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https://jmp.sh/ypH2Uy3x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5D8DFF5B-3A03-81FF-1700-238DDE50596F}"/>
                  </a:ext>
                </a:extLst>
              </p:cNvPr>
              <p:cNvSpPr txBox="1"/>
              <p:nvPr/>
            </p:nvSpPr>
            <p:spPr>
              <a:xfrm>
                <a:off x="458767" y="4435512"/>
                <a:ext cx="601994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中文</a:t>
                </a:r>
                <a:endParaRPr lang="en-GB" sz="450" dirty="0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E45B8C72-1E74-9BA4-0B91-D6A4D50538F7}"/>
                </a:ext>
              </a:extLst>
            </p:cNvPr>
            <p:cNvGrpSpPr/>
            <p:nvPr/>
          </p:nvGrpSpPr>
          <p:grpSpPr>
            <a:xfrm>
              <a:off x="862480" y="4931242"/>
              <a:ext cx="456307" cy="579101"/>
              <a:chOff x="340922" y="4435512"/>
              <a:chExt cx="870095" cy="1104243"/>
            </a:xfrm>
          </p:grpSpPr>
          <p:pic>
            <p:nvPicPr>
              <p:cNvPr id="136" name="Picture 135">
                <a:extLst>
                  <a:ext uri="{FF2B5EF4-FFF2-40B4-BE49-F238E27FC236}">
                    <a16:creationId xmlns:a16="http://schemas.microsoft.com/office/drawing/2014/main" id="{D74A04D1-7632-8C7E-129E-FE4A7C4294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1" y="4587101"/>
                <a:ext cx="830994" cy="830995"/>
              </a:xfrm>
              <a:prstGeom prst="rect">
                <a:avLst/>
              </a:prstGeom>
            </p:spPr>
          </p:pic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3396FB05-033C-EE6F-421A-A128B47E98A9}"/>
                  </a:ext>
                </a:extLst>
              </p:cNvPr>
              <p:cNvSpPr txBox="1"/>
              <p:nvPr/>
            </p:nvSpPr>
            <p:spPr>
              <a:xfrm>
                <a:off x="340922" y="5305004"/>
                <a:ext cx="870095" cy="2347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https://jmp.sh/mttiRk15</a:t>
                </a: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3DC6DCDC-513F-812E-8D95-0C673BA5354C}"/>
                  </a:ext>
                </a:extLst>
              </p:cNvPr>
              <p:cNvSpPr txBox="1"/>
              <p:nvPr/>
            </p:nvSpPr>
            <p:spPr>
              <a:xfrm>
                <a:off x="383926" y="4435512"/>
                <a:ext cx="780745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/>
                  <a:t>English</a:t>
                </a:r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21DF67CB-EFFC-C3D9-5C1F-20605DE82723}"/>
                </a:ext>
              </a:extLst>
            </p:cNvPr>
            <p:cNvGrpSpPr/>
            <p:nvPr/>
          </p:nvGrpSpPr>
          <p:grpSpPr>
            <a:xfrm>
              <a:off x="1316706" y="4931242"/>
              <a:ext cx="503974" cy="579101"/>
              <a:chOff x="286506" y="4435512"/>
              <a:chExt cx="960989" cy="1104243"/>
            </a:xfrm>
          </p:grpSpPr>
          <p:pic>
            <p:nvPicPr>
              <p:cNvPr id="133" name="Picture 132">
                <a:extLst>
                  <a:ext uri="{FF2B5EF4-FFF2-40B4-BE49-F238E27FC236}">
                    <a16:creationId xmlns:a16="http://schemas.microsoft.com/office/drawing/2014/main" id="{88F6696C-B999-A1CA-2D3F-0614158B48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0" y="4587101"/>
                <a:ext cx="830995" cy="830995"/>
              </a:xfrm>
              <a:prstGeom prst="rect">
                <a:avLst/>
              </a:prstGeom>
            </p:spPr>
          </p:pic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E24146E2-8E6B-CBAC-AF35-986340802EE9}"/>
                  </a:ext>
                </a:extLst>
              </p:cNvPr>
              <p:cNvSpPr txBox="1"/>
              <p:nvPr/>
            </p:nvSpPr>
            <p:spPr>
              <a:xfrm>
                <a:off x="340923" y="5305004"/>
                <a:ext cx="870095" cy="2347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https://jmp.sh/BieqbklL</a:t>
                </a: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03EDDF0C-74AA-9F39-5E88-5CF48506CB83}"/>
                  </a:ext>
                </a:extLst>
              </p:cNvPr>
              <p:cNvSpPr txBox="1"/>
              <p:nvPr/>
            </p:nvSpPr>
            <p:spPr>
              <a:xfrm>
                <a:off x="286506" y="4435512"/>
                <a:ext cx="960989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Nederlands</a:t>
                </a:r>
                <a:endParaRPr lang="en-GB" sz="450" dirty="0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48289F8D-0E6A-9264-AB44-70526CFCC3BB}"/>
                </a:ext>
              </a:extLst>
            </p:cNvPr>
            <p:cNvGrpSpPr/>
            <p:nvPr/>
          </p:nvGrpSpPr>
          <p:grpSpPr>
            <a:xfrm>
              <a:off x="613151" y="5478739"/>
              <a:ext cx="464535" cy="579105"/>
              <a:chOff x="340922" y="4435512"/>
              <a:chExt cx="885784" cy="1104250"/>
            </a:xfrm>
          </p:grpSpPr>
          <p:pic>
            <p:nvPicPr>
              <p:cNvPr id="130" name="Picture 129">
                <a:extLst>
                  <a:ext uri="{FF2B5EF4-FFF2-40B4-BE49-F238E27FC236}">
                    <a16:creationId xmlns:a16="http://schemas.microsoft.com/office/drawing/2014/main" id="{AA048E7F-54DC-58D8-59C2-40F9455D6A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1" y="4587102"/>
                <a:ext cx="830995" cy="830997"/>
              </a:xfrm>
              <a:prstGeom prst="rect">
                <a:avLst/>
              </a:prstGeom>
            </p:spPr>
          </p:pic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AC9A50DF-44E6-70FB-ABFA-FF1558926CAE}"/>
                  </a:ext>
                </a:extLst>
              </p:cNvPr>
              <p:cNvSpPr txBox="1"/>
              <p:nvPr/>
            </p:nvSpPr>
            <p:spPr>
              <a:xfrm>
                <a:off x="340922" y="5305011"/>
                <a:ext cx="885784" cy="2347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https://jmp.sh/PzY33FGg</a:t>
                </a: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F9E060D3-EAFC-4D6B-0846-1DB2918C7709}"/>
                  </a:ext>
                </a:extLst>
              </p:cNvPr>
              <p:cNvSpPr txBox="1"/>
              <p:nvPr/>
            </p:nvSpPr>
            <p:spPr>
              <a:xfrm>
                <a:off x="385126" y="4435512"/>
                <a:ext cx="779065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Français</a:t>
                </a:r>
                <a:endParaRPr lang="en-GB" sz="450" dirty="0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56C64D26-354B-233D-61D1-536271741FF5}"/>
                </a:ext>
              </a:extLst>
            </p:cNvPr>
            <p:cNvGrpSpPr/>
            <p:nvPr/>
          </p:nvGrpSpPr>
          <p:grpSpPr>
            <a:xfrm>
              <a:off x="1107614" y="5478742"/>
              <a:ext cx="474027" cy="579101"/>
              <a:chOff x="336349" y="4435512"/>
              <a:chExt cx="903886" cy="1104243"/>
            </a:xfrm>
          </p:grpSpPr>
          <p:pic>
            <p:nvPicPr>
              <p:cNvPr id="127" name="Picture 126">
                <a:extLst>
                  <a:ext uri="{FF2B5EF4-FFF2-40B4-BE49-F238E27FC236}">
                    <a16:creationId xmlns:a16="http://schemas.microsoft.com/office/drawing/2014/main" id="{A4ECF8A7-5FC8-2906-8A70-F74267BD5D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0" y="4587101"/>
                <a:ext cx="830996" cy="830995"/>
              </a:xfrm>
              <a:prstGeom prst="rect">
                <a:avLst/>
              </a:prstGeom>
            </p:spPr>
          </p:pic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C1B4B3CE-7DB6-F60A-8156-DAF1F20EC11C}"/>
                  </a:ext>
                </a:extLst>
              </p:cNvPr>
              <p:cNvSpPr txBox="1"/>
              <p:nvPr/>
            </p:nvSpPr>
            <p:spPr>
              <a:xfrm>
                <a:off x="336349" y="5305004"/>
                <a:ext cx="903886" cy="2347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https://jmp.sh/qHhTvzw7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2AD9E8FA-43F3-985D-CFF2-D85135B5CA60}"/>
                  </a:ext>
                </a:extLst>
              </p:cNvPr>
              <p:cNvSpPr txBox="1"/>
              <p:nvPr/>
            </p:nvSpPr>
            <p:spPr>
              <a:xfrm>
                <a:off x="389727" y="4435512"/>
                <a:ext cx="764472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Español</a:t>
                </a:r>
                <a:endParaRPr lang="en-GB" sz="450" dirty="0"/>
              </a:p>
            </p:txBody>
          </p:sp>
        </p:grpSp>
      </p:grpSp>
      <p:pic>
        <p:nvPicPr>
          <p:cNvPr id="6" name="Graphic 5">
            <a:extLst>
              <a:ext uri="{FF2B5EF4-FFF2-40B4-BE49-F238E27FC236}">
                <a16:creationId xmlns:a16="http://schemas.microsoft.com/office/drawing/2014/main" id="{6C08973E-8CE8-42F0-FA93-E281E48C4B8D}"/>
              </a:ext>
            </a:extLst>
          </p:cNvPr>
          <p:cNvPicPr>
            <a:picLocks noChangeAspect="1"/>
          </p:cNvPicPr>
          <p:nvPr/>
        </p:nvPicPr>
        <p:blipFill rotWithShape="1"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rcRect l="26944" t="10248" r="25149" b="28269"/>
          <a:stretch/>
        </p:blipFill>
        <p:spPr>
          <a:xfrm>
            <a:off x="-2852654" y="6267504"/>
            <a:ext cx="337560" cy="541531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68EDB2B0-B2C9-0910-D33C-CAF82A1B66C2}"/>
              </a:ext>
            </a:extLst>
          </p:cNvPr>
          <p:cNvPicPr>
            <a:picLocks noChangeAspect="1"/>
          </p:cNvPicPr>
          <p:nvPr/>
        </p:nvPicPr>
        <p:blipFill rotWithShape="1"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rcRect l="26944" t="10248" r="25149" b="28269"/>
          <a:stretch/>
        </p:blipFill>
        <p:spPr>
          <a:xfrm>
            <a:off x="851506" y="6258699"/>
            <a:ext cx="337560" cy="541531"/>
          </a:xfrm>
          <a:prstGeom prst="rect">
            <a:avLst/>
          </a:prstGeom>
        </p:spPr>
      </p:pic>
      <p:sp>
        <p:nvSpPr>
          <p:cNvPr id="99" name="Hover-off">
            <a:hlinkClick r:id="rId35" action="ppaction://hlinksldjump"/>
            <a:extLst>
              <a:ext uri="{FF2B5EF4-FFF2-40B4-BE49-F238E27FC236}">
                <a16:creationId xmlns:a16="http://schemas.microsoft.com/office/drawing/2014/main" id="{4D063F41-02AA-797C-BB81-A4C67E0F433F}"/>
              </a:ext>
            </a:extLst>
          </p:cNvPr>
          <p:cNvSpPr/>
          <p:nvPr/>
        </p:nvSpPr>
        <p:spPr>
          <a:xfrm>
            <a:off x="0" y="-1"/>
            <a:ext cx="12171543" cy="687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7127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784BEF0A-9AE0-4E54-5D06-894248DE08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17531" y="-715081"/>
            <a:ext cx="7556938" cy="97160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8262A7-2987-3831-D80B-35A9FE08F52F}"/>
              </a:ext>
            </a:extLst>
          </p:cNvPr>
          <p:cNvSpPr txBox="1"/>
          <p:nvPr/>
        </p:nvSpPr>
        <p:spPr>
          <a:xfrm>
            <a:off x="104503" y="-378"/>
            <a:ext cx="5085806" cy="830997"/>
          </a:xfrm>
          <a:prstGeom prst="rect">
            <a:avLst/>
          </a:prstGeom>
          <a:noFill/>
          <a:effectLst>
            <a:outerShdw blurRad="50800" dist="127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2400" b="1" dirty="0"/>
              <a:t>The Open Preservation Foundation Family Tree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0388D4B-BFF1-6EE3-C47B-8A3696C390BB}"/>
              </a:ext>
            </a:extLst>
          </p:cNvPr>
          <p:cNvSpPr/>
          <p:nvPr/>
        </p:nvSpPr>
        <p:spPr>
          <a:xfrm>
            <a:off x="6248400" y="-4468942"/>
            <a:ext cx="9211390" cy="14342798"/>
          </a:xfrm>
          <a:custGeom>
            <a:avLst/>
            <a:gdLst>
              <a:gd name="connsiteX0" fmla="*/ 2214303 w 2314302"/>
              <a:gd name="connsiteY0" fmla="*/ 1331199 h 3603535"/>
              <a:gd name="connsiteX1" fmla="*/ 2179097 w 2314302"/>
              <a:gd name="connsiteY1" fmla="*/ 1393956 h 3603535"/>
              <a:gd name="connsiteX2" fmla="*/ 2139063 w 2314302"/>
              <a:gd name="connsiteY2" fmla="*/ 1453759 h 3603535"/>
              <a:gd name="connsiteX3" fmla="*/ 2094464 w 2314302"/>
              <a:gd name="connsiteY3" fmla="*/ 1510249 h 3603535"/>
              <a:gd name="connsiteX4" fmla="*/ 2045591 w 2314302"/>
              <a:gd name="connsiteY4" fmla="*/ 1563050 h 3603535"/>
              <a:gd name="connsiteX5" fmla="*/ 1992700 w 2314302"/>
              <a:gd name="connsiteY5" fmla="*/ 1611863 h 3603535"/>
              <a:gd name="connsiteX6" fmla="*/ 1936121 w 2314302"/>
              <a:gd name="connsiteY6" fmla="*/ 1656350 h 3603535"/>
              <a:gd name="connsiteX7" fmla="*/ 1876265 w 2314302"/>
              <a:gd name="connsiteY7" fmla="*/ 1696294 h 3603535"/>
              <a:gd name="connsiteX8" fmla="*/ 1813418 w 2314302"/>
              <a:gd name="connsiteY8" fmla="*/ 1731380 h 3603535"/>
              <a:gd name="connsiteX9" fmla="*/ 1748022 w 2314302"/>
              <a:gd name="connsiteY9" fmla="*/ 1761427 h 3603535"/>
              <a:gd name="connsiteX10" fmla="*/ 1680489 w 2314302"/>
              <a:gd name="connsiteY10" fmla="*/ 1786257 h 3603535"/>
              <a:gd name="connsiteX11" fmla="*/ 1611202 w 2314302"/>
              <a:gd name="connsiteY11" fmla="*/ 1805704 h 3603535"/>
              <a:gd name="connsiteX12" fmla="*/ 1540596 w 2314302"/>
              <a:gd name="connsiteY12" fmla="*/ 1819641 h 3603535"/>
              <a:gd name="connsiteX13" fmla="*/ 1469112 w 2314302"/>
              <a:gd name="connsiteY13" fmla="*/ 1827985 h 3603535"/>
              <a:gd name="connsiteX14" fmla="*/ 1397186 w 2314302"/>
              <a:gd name="connsiteY14" fmla="*/ 1830714 h 3603535"/>
              <a:gd name="connsiteX15" fmla="*/ 1325298 w 2314302"/>
              <a:gd name="connsiteY15" fmla="*/ 1827753 h 3603535"/>
              <a:gd name="connsiteX16" fmla="*/ 1253837 w 2314302"/>
              <a:gd name="connsiteY16" fmla="*/ 1819176 h 3603535"/>
              <a:gd name="connsiteX17" fmla="*/ 1327082 w 2314302"/>
              <a:gd name="connsiteY17" fmla="*/ 1675707 h 3603535"/>
              <a:gd name="connsiteX18" fmla="*/ 1373998 w 2314302"/>
              <a:gd name="connsiteY18" fmla="*/ 1678721 h 3603535"/>
              <a:gd name="connsiteX19" fmla="*/ 1420997 w 2314302"/>
              <a:gd name="connsiteY19" fmla="*/ 1678841 h 3603535"/>
              <a:gd name="connsiteX20" fmla="*/ 1467913 w 2314302"/>
              <a:gd name="connsiteY20" fmla="*/ 1676059 h 3603535"/>
              <a:gd name="connsiteX21" fmla="*/ 1514567 w 2314302"/>
              <a:gd name="connsiteY21" fmla="*/ 1670407 h 3603535"/>
              <a:gd name="connsiteX22" fmla="*/ 1560808 w 2314302"/>
              <a:gd name="connsiteY22" fmla="*/ 1661913 h 3603535"/>
              <a:gd name="connsiteX23" fmla="*/ 1606404 w 2314302"/>
              <a:gd name="connsiteY23" fmla="*/ 1650577 h 3603535"/>
              <a:gd name="connsiteX24" fmla="*/ 1651236 w 2314302"/>
              <a:gd name="connsiteY24" fmla="*/ 1636468 h 3603535"/>
              <a:gd name="connsiteX25" fmla="*/ 1695108 w 2314302"/>
              <a:gd name="connsiteY25" fmla="*/ 1619630 h 3603535"/>
              <a:gd name="connsiteX26" fmla="*/ 1737894 w 2314302"/>
              <a:gd name="connsiteY26" fmla="*/ 1600093 h 3603535"/>
              <a:gd name="connsiteX27" fmla="*/ 1779359 w 2314302"/>
              <a:gd name="connsiteY27" fmla="*/ 1578014 h 3603535"/>
              <a:gd name="connsiteX28" fmla="*/ 1819393 w 2314302"/>
              <a:gd name="connsiteY28" fmla="*/ 1553387 h 3603535"/>
              <a:gd name="connsiteX29" fmla="*/ 1857845 w 2314302"/>
              <a:gd name="connsiteY29" fmla="*/ 1526353 h 3603535"/>
              <a:gd name="connsiteX30" fmla="*/ 1894565 w 2314302"/>
              <a:gd name="connsiteY30" fmla="*/ 1497010 h 3603535"/>
              <a:gd name="connsiteX31" fmla="*/ 1929418 w 2314302"/>
              <a:gd name="connsiteY31" fmla="*/ 1465470 h 3603535"/>
              <a:gd name="connsiteX32" fmla="*/ 1962240 w 2314302"/>
              <a:gd name="connsiteY32" fmla="*/ 1431853 h 3603535"/>
              <a:gd name="connsiteX33" fmla="*/ 1992962 w 2314302"/>
              <a:gd name="connsiteY33" fmla="*/ 1396273 h 3603535"/>
              <a:gd name="connsiteX34" fmla="*/ 2021429 w 2314302"/>
              <a:gd name="connsiteY34" fmla="*/ 1358871 h 3603535"/>
              <a:gd name="connsiteX35" fmla="*/ 2047548 w 2314302"/>
              <a:gd name="connsiteY35" fmla="*/ 1319774 h 3603535"/>
              <a:gd name="connsiteX36" fmla="*/ 2071186 w 2314302"/>
              <a:gd name="connsiteY36" fmla="*/ 1279155 h 3603535"/>
              <a:gd name="connsiteX37" fmla="*/ 2092327 w 2314302"/>
              <a:gd name="connsiteY37" fmla="*/ 1237195 h 3603535"/>
              <a:gd name="connsiteX38" fmla="*/ 2110808 w 2314302"/>
              <a:gd name="connsiteY38" fmla="*/ 1193967 h 3603535"/>
              <a:gd name="connsiteX39" fmla="*/ 2126618 w 2314302"/>
              <a:gd name="connsiteY39" fmla="*/ 1149720 h 3603535"/>
              <a:gd name="connsiteX40" fmla="*/ 2139678 w 2314302"/>
              <a:gd name="connsiteY40" fmla="*/ 1104559 h 3603535"/>
              <a:gd name="connsiteX41" fmla="*/ 2149934 w 2314302"/>
              <a:gd name="connsiteY41" fmla="*/ 1058700 h 3603535"/>
              <a:gd name="connsiteX42" fmla="*/ 2157341 w 2314302"/>
              <a:gd name="connsiteY42" fmla="*/ 1012286 h 3603535"/>
              <a:gd name="connsiteX43" fmla="*/ 2161876 w 2314302"/>
              <a:gd name="connsiteY43" fmla="*/ 965490 h 3603535"/>
              <a:gd name="connsiteX44" fmla="*/ 2163548 w 2314302"/>
              <a:gd name="connsiteY44" fmla="*/ 918514 h 3603535"/>
              <a:gd name="connsiteX45" fmla="*/ 2162319 w 2314302"/>
              <a:gd name="connsiteY45" fmla="*/ 871538 h 3603535"/>
              <a:gd name="connsiteX46" fmla="*/ 2158188 w 2314302"/>
              <a:gd name="connsiteY46" fmla="*/ 824712 h 3603535"/>
              <a:gd name="connsiteX47" fmla="*/ 2151193 w 2314302"/>
              <a:gd name="connsiteY47" fmla="*/ 778238 h 3603535"/>
              <a:gd name="connsiteX48" fmla="*/ 2141380 w 2314302"/>
              <a:gd name="connsiteY48" fmla="*/ 732289 h 3603535"/>
              <a:gd name="connsiteX49" fmla="*/ 2128725 w 2314302"/>
              <a:gd name="connsiteY49" fmla="*/ 687015 h 3603535"/>
              <a:gd name="connsiteX50" fmla="*/ 2113326 w 2314302"/>
              <a:gd name="connsiteY50" fmla="*/ 642588 h 3603535"/>
              <a:gd name="connsiteX51" fmla="*/ 2095229 w 2314302"/>
              <a:gd name="connsiteY51" fmla="*/ 599218 h 3603535"/>
              <a:gd name="connsiteX52" fmla="*/ 2074492 w 2314302"/>
              <a:gd name="connsiteY52" fmla="*/ 557048 h 3603535"/>
              <a:gd name="connsiteX53" fmla="*/ 2051214 w 2314302"/>
              <a:gd name="connsiteY53" fmla="*/ 516227 h 3603535"/>
              <a:gd name="connsiteX54" fmla="*/ 2025469 w 2314302"/>
              <a:gd name="connsiteY54" fmla="*/ 476898 h 3603535"/>
              <a:gd name="connsiteX55" fmla="*/ 1997326 w 2314302"/>
              <a:gd name="connsiteY55" fmla="*/ 439233 h 3603535"/>
              <a:gd name="connsiteX56" fmla="*/ 1966955 w 2314302"/>
              <a:gd name="connsiteY56" fmla="*/ 403390 h 3603535"/>
              <a:gd name="connsiteX57" fmla="*/ 1934426 w 2314302"/>
              <a:gd name="connsiteY57" fmla="*/ 369451 h 3603535"/>
              <a:gd name="connsiteX58" fmla="*/ 1899865 w 2314302"/>
              <a:gd name="connsiteY58" fmla="*/ 337589 h 3603535"/>
              <a:gd name="connsiteX59" fmla="*/ 1863408 w 2314302"/>
              <a:gd name="connsiteY59" fmla="*/ 307924 h 3603535"/>
              <a:gd name="connsiteX60" fmla="*/ 1825218 w 2314302"/>
              <a:gd name="connsiteY60" fmla="*/ 280537 h 3603535"/>
              <a:gd name="connsiteX61" fmla="*/ 1785394 w 2314302"/>
              <a:gd name="connsiteY61" fmla="*/ 255558 h 3603535"/>
              <a:gd name="connsiteX62" fmla="*/ 1744131 w 2314302"/>
              <a:gd name="connsiteY62" fmla="*/ 233067 h 3603535"/>
              <a:gd name="connsiteX63" fmla="*/ 1701548 w 2314302"/>
              <a:gd name="connsiteY63" fmla="*/ 213185 h 3603535"/>
              <a:gd name="connsiteX64" fmla="*/ 1657826 w 2314302"/>
              <a:gd name="connsiteY64" fmla="*/ 195934 h 3603535"/>
              <a:gd name="connsiteX65" fmla="*/ 1613106 w 2314302"/>
              <a:gd name="connsiteY65" fmla="*/ 181412 h 3603535"/>
              <a:gd name="connsiteX66" fmla="*/ 1567600 w 2314302"/>
              <a:gd name="connsiteY66" fmla="*/ 169665 h 3603535"/>
              <a:gd name="connsiteX67" fmla="*/ 1521471 w 2314302"/>
              <a:gd name="connsiteY67" fmla="*/ 160736 h 3603535"/>
              <a:gd name="connsiteX68" fmla="*/ 1474855 w 2314302"/>
              <a:gd name="connsiteY68" fmla="*/ 154641 h 3603535"/>
              <a:gd name="connsiteX69" fmla="*/ 1427969 w 2314302"/>
              <a:gd name="connsiteY69" fmla="*/ 151455 h 3603535"/>
              <a:gd name="connsiteX70" fmla="*/ 1380963 w 2314302"/>
              <a:gd name="connsiteY70" fmla="*/ 151132 h 3603535"/>
              <a:gd name="connsiteX71" fmla="*/ 1334047 w 2314302"/>
              <a:gd name="connsiteY71" fmla="*/ 153704 h 3603535"/>
              <a:gd name="connsiteX72" fmla="*/ 1287371 w 2314302"/>
              <a:gd name="connsiteY72" fmla="*/ 159184 h 3603535"/>
              <a:gd name="connsiteX73" fmla="*/ 1241100 w 2314302"/>
              <a:gd name="connsiteY73" fmla="*/ 167498 h 3603535"/>
              <a:gd name="connsiteX74" fmla="*/ 1195443 w 2314302"/>
              <a:gd name="connsiteY74" fmla="*/ 178654 h 3603535"/>
              <a:gd name="connsiteX75" fmla="*/ 1150551 w 2314302"/>
              <a:gd name="connsiteY75" fmla="*/ 192598 h 3603535"/>
              <a:gd name="connsiteX76" fmla="*/ 1106597 w 2314302"/>
              <a:gd name="connsiteY76" fmla="*/ 209264 h 3603535"/>
              <a:gd name="connsiteX77" fmla="*/ 1063751 w 2314302"/>
              <a:gd name="connsiteY77" fmla="*/ 228591 h 3603535"/>
              <a:gd name="connsiteX78" fmla="*/ 1022196 w 2314302"/>
              <a:gd name="connsiteY78" fmla="*/ 250520 h 3603535"/>
              <a:gd name="connsiteX79" fmla="*/ 982042 w 2314302"/>
              <a:gd name="connsiteY79" fmla="*/ 274975 h 3603535"/>
              <a:gd name="connsiteX80" fmla="*/ 943508 w 2314302"/>
              <a:gd name="connsiteY80" fmla="*/ 301859 h 3603535"/>
              <a:gd name="connsiteX81" fmla="*/ 906668 w 2314302"/>
              <a:gd name="connsiteY81" fmla="*/ 331029 h 3603535"/>
              <a:gd name="connsiteX82" fmla="*/ 871672 w 2314302"/>
              <a:gd name="connsiteY82" fmla="*/ 362449 h 3603535"/>
              <a:gd name="connsiteX83" fmla="*/ 838693 w 2314302"/>
              <a:gd name="connsiteY83" fmla="*/ 395923 h 3603535"/>
              <a:gd name="connsiteX84" fmla="*/ 807858 w 2314302"/>
              <a:gd name="connsiteY84" fmla="*/ 431384 h 3603535"/>
              <a:gd name="connsiteX85" fmla="*/ 779249 w 2314302"/>
              <a:gd name="connsiteY85" fmla="*/ 468666 h 3603535"/>
              <a:gd name="connsiteX86" fmla="*/ 752980 w 2314302"/>
              <a:gd name="connsiteY86" fmla="*/ 507643 h 3603535"/>
              <a:gd name="connsiteX87" fmla="*/ 729140 w 2314302"/>
              <a:gd name="connsiteY87" fmla="*/ 548179 h 3603535"/>
              <a:gd name="connsiteX88" fmla="*/ 707848 w 2314302"/>
              <a:gd name="connsiteY88" fmla="*/ 590079 h 3603535"/>
              <a:gd name="connsiteX89" fmla="*/ 689196 w 2314302"/>
              <a:gd name="connsiteY89" fmla="*/ 633217 h 3603535"/>
              <a:gd name="connsiteX90" fmla="*/ 673205 w 2314302"/>
              <a:gd name="connsiteY90" fmla="*/ 677412 h 3603535"/>
              <a:gd name="connsiteX91" fmla="*/ 659965 w 2314302"/>
              <a:gd name="connsiteY91" fmla="*/ 722506 h 3603535"/>
              <a:gd name="connsiteX92" fmla="*/ 649544 w 2314302"/>
              <a:gd name="connsiteY92" fmla="*/ 768342 h 3603535"/>
              <a:gd name="connsiteX93" fmla="*/ 641927 w 2314302"/>
              <a:gd name="connsiteY93" fmla="*/ 814726 h 3603535"/>
              <a:gd name="connsiteX94" fmla="*/ 637182 w 2314302"/>
              <a:gd name="connsiteY94" fmla="*/ 861470 h 3603535"/>
              <a:gd name="connsiteX95" fmla="*/ 635338 w 2314302"/>
              <a:gd name="connsiteY95" fmla="*/ 908438 h 3603535"/>
              <a:gd name="connsiteX96" fmla="*/ 636395 w 2314302"/>
              <a:gd name="connsiteY96" fmla="*/ 955444 h 3603535"/>
              <a:gd name="connsiteX97" fmla="*/ 640316 w 2314302"/>
              <a:gd name="connsiteY97" fmla="*/ 1002270 h 3603535"/>
              <a:gd name="connsiteX98" fmla="*/ 647115 w 2314302"/>
              <a:gd name="connsiteY98" fmla="*/ 1048774 h 3603535"/>
              <a:gd name="connsiteX99" fmla="*/ 656749 w 2314302"/>
              <a:gd name="connsiteY99" fmla="*/ 1094782 h 3603535"/>
              <a:gd name="connsiteX100" fmla="*/ 669224 w 2314302"/>
              <a:gd name="connsiteY100" fmla="*/ 1140087 h 3603535"/>
              <a:gd name="connsiteX101" fmla="*/ 684420 w 2314302"/>
              <a:gd name="connsiteY101" fmla="*/ 1184566 h 3603535"/>
              <a:gd name="connsiteX102" fmla="*/ 702375 w 2314302"/>
              <a:gd name="connsiteY102" fmla="*/ 1228026 h 3603535"/>
              <a:gd name="connsiteX103" fmla="*/ 722932 w 2314302"/>
              <a:gd name="connsiteY103" fmla="*/ 1270286 h 3603535"/>
              <a:gd name="connsiteX104" fmla="*/ 746038 w 2314302"/>
              <a:gd name="connsiteY104" fmla="*/ 1311197 h 3603535"/>
              <a:gd name="connsiteX105" fmla="*/ 771632 w 2314302"/>
              <a:gd name="connsiteY105" fmla="*/ 1350616 h 3603535"/>
              <a:gd name="connsiteX106" fmla="*/ 799596 w 2314302"/>
              <a:gd name="connsiteY106" fmla="*/ 1388393 h 3603535"/>
              <a:gd name="connsiteX107" fmla="*/ 829854 w 2314302"/>
              <a:gd name="connsiteY107" fmla="*/ 1424386 h 3603535"/>
              <a:gd name="connsiteX108" fmla="*/ 862241 w 2314302"/>
              <a:gd name="connsiteY108" fmla="*/ 1458445 h 3603535"/>
              <a:gd name="connsiteX109" fmla="*/ 896652 w 2314302"/>
              <a:gd name="connsiteY109" fmla="*/ 1490420 h 3603535"/>
              <a:gd name="connsiteX110" fmla="*/ 932990 w 2314302"/>
              <a:gd name="connsiteY110" fmla="*/ 1520265 h 3603535"/>
              <a:gd name="connsiteX111" fmla="*/ 971089 w 2314302"/>
              <a:gd name="connsiteY111" fmla="*/ 1547794 h 3603535"/>
              <a:gd name="connsiteX112" fmla="*/ 1010800 w 2314302"/>
              <a:gd name="connsiteY112" fmla="*/ 1572916 h 3603535"/>
              <a:gd name="connsiteX113" fmla="*/ 1051974 w 2314302"/>
              <a:gd name="connsiteY113" fmla="*/ 1595580 h 3603535"/>
              <a:gd name="connsiteX114" fmla="*/ 1121381 w 2314302"/>
              <a:gd name="connsiteY114" fmla="*/ 1626774 h 3603535"/>
              <a:gd name="connsiteX115" fmla="*/ 1052296 w 2314302"/>
              <a:gd name="connsiteY115" fmla="*/ 1762245 h 3603535"/>
              <a:gd name="connsiteX116" fmla="*/ 112777 w 2314302"/>
              <a:gd name="connsiteY116" fmla="*/ 3603536 h 3603535"/>
              <a:gd name="connsiteX117" fmla="*/ 0 w 2314302"/>
              <a:gd name="connsiteY117" fmla="*/ 3490617 h 3603535"/>
              <a:gd name="connsiteX118" fmla="*/ 916976 w 2314302"/>
              <a:gd name="connsiteY118" fmla="*/ 1693452 h 3603535"/>
              <a:gd name="connsiteX119" fmla="*/ 880368 w 2314302"/>
              <a:gd name="connsiteY119" fmla="*/ 1669560 h 3603535"/>
              <a:gd name="connsiteX120" fmla="*/ 844900 w 2314302"/>
              <a:gd name="connsiteY120" fmla="*/ 1643935 h 3603535"/>
              <a:gd name="connsiteX121" fmla="*/ 810729 w 2314302"/>
              <a:gd name="connsiteY121" fmla="*/ 1616609 h 3603535"/>
              <a:gd name="connsiteX122" fmla="*/ 777900 w 2314302"/>
              <a:gd name="connsiteY122" fmla="*/ 1587738 h 3603535"/>
              <a:gd name="connsiteX123" fmla="*/ 746473 w 2314302"/>
              <a:gd name="connsiteY123" fmla="*/ 1557278 h 3603535"/>
              <a:gd name="connsiteX124" fmla="*/ 716545 w 2314302"/>
              <a:gd name="connsiteY124" fmla="*/ 1525386 h 3603535"/>
              <a:gd name="connsiteX125" fmla="*/ 688199 w 2314302"/>
              <a:gd name="connsiteY125" fmla="*/ 1492091 h 3603535"/>
              <a:gd name="connsiteX126" fmla="*/ 661464 w 2314302"/>
              <a:gd name="connsiteY126" fmla="*/ 1457478 h 3603535"/>
              <a:gd name="connsiteX127" fmla="*/ 636395 w 2314302"/>
              <a:gd name="connsiteY127" fmla="*/ 1421628 h 3603535"/>
              <a:gd name="connsiteX128" fmla="*/ 613086 w 2314302"/>
              <a:gd name="connsiteY128" fmla="*/ 1384615 h 3603535"/>
              <a:gd name="connsiteX129" fmla="*/ 591555 w 2314302"/>
              <a:gd name="connsiteY129" fmla="*/ 1346545 h 3603535"/>
              <a:gd name="connsiteX130" fmla="*/ 571853 w 2314302"/>
              <a:gd name="connsiteY130" fmla="*/ 1307479 h 3603535"/>
              <a:gd name="connsiteX131" fmla="*/ 554071 w 2314302"/>
              <a:gd name="connsiteY131" fmla="*/ 1267535 h 3603535"/>
              <a:gd name="connsiteX132" fmla="*/ 538199 w 2314302"/>
              <a:gd name="connsiteY132" fmla="*/ 1226767 h 3603535"/>
              <a:gd name="connsiteX133" fmla="*/ 524322 w 2314302"/>
              <a:gd name="connsiteY133" fmla="*/ 1185271 h 3603535"/>
              <a:gd name="connsiteX134" fmla="*/ 512402 w 2314302"/>
              <a:gd name="connsiteY134" fmla="*/ 1143190 h 3603535"/>
              <a:gd name="connsiteX135" fmla="*/ 502529 w 2314302"/>
              <a:gd name="connsiteY135" fmla="*/ 1100578 h 3603535"/>
              <a:gd name="connsiteX136" fmla="*/ 494710 w 2314302"/>
              <a:gd name="connsiteY136" fmla="*/ 1057530 h 3603535"/>
              <a:gd name="connsiteX137" fmla="*/ 488944 w 2314302"/>
              <a:gd name="connsiteY137" fmla="*/ 1014190 h 3603535"/>
              <a:gd name="connsiteX138" fmla="*/ 485256 w 2314302"/>
              <a:gd name="connsiteY138" fmla="*/ 970610 h 3603535"/>
              <a:gd name="connsiteX139" fmla="*/ 483674 w 2314302"/>
              <a:gd name="connsiteY139" fmla="*/ 926888 h 3603535"/>
              <a:gd name="connsiteX140" fmla="*/ 484139 w 2314302"/>
              <a:gd name="connsiteY140" fmla="*/ 883136 h 3603535"/>
              <a:gd name="connsiteX141" fmla="*/ 486718 w 2314302"/>
              <a:gd name="connsiteY141" fmla="*/ 839473 h 3603535"/>
              <a:gd name="connsiteX142" fmla="*/ 491403 w 2314302"/>
              <a:gd name="connsiteY142" fmla="*/ 795984 h 3603535"/>
              <a:gd name="connsiteX143" fmla="*/ 498136 w 2314302"/>
              <a:gd name="connsiteY143" fmla="*/ 752764 h 3603535"/>
              <a:gd name="connsiteX144" fmla="*/ 506922 w 2314302"/>
              <a:gd name="connsiteY144" fmla="*/ 709918 h 3603535"/>
              <a:gd name="connsiteX145" fmla="*/ 517763 w 2314302"/>
              <a:gd name="connsiteY145" fmla="*/ 667538 h 3603535"/>
              <a:gd name="connsiteX146" fmla="*/ 530590 w 2314302"/>
              <a:gd name="connsiteY146" fmla="*/ 625720 h 3603535"/>
              <a:gd name="connsiteX147" fmla="*/ 545434 w 2314302"/>
              <a:gd name="connsiteY147" fmla="*/ 584577 h 3603535"/>
              <a:gd name="connsiteX148" fmla="*/ 562182 w 2314302"/>
              <a:gd name="connsiteY148" fmla="*/ 544191 h 3603535"/>
              <a:gd name="connsiteX149" fmla="*/ 580872 w 2314302"/>
              <a:gd name="connsiteY149" fmla="*/ 504629 h 3603535"/>
              <a:gd name="connsiteX150" fmla="*/ 601429 w 2314302"/>
              <a:gd name="connsiteY150" fmla="*/ 466035 h 3603535"/>
              <a:gd name="connsiteX151" fmla="*/ 623800 w 2314302"/>
              <a:gd name="connsiteY151" fmla="*/ 428430 h 3603535"/>
              <a:gd name="connsiteX152" fmla="*/ 647962 w 2314302"/>
              <a:gd name="connsiteY152" fmla="*/ 391972 h 3603535"/>
              <a:gd name="connsiteX153" fmla="*/ 673819 w 2314302"/>
              <a:gd name="connsiteY153" fmla="*/ 356684 h 3603535"/>
              <a:gd name="connsiteX154" fmla="*/ 701318 w 2314302"/>
              <a:gd name="connsiteY154" fmla="*/ 322678 h 3603535"/>
              <a:gd name="connsiteX155" fmla="*/ 730429 w 2314302"/>
              <a:gd name="connsiteY155" fmla="*/ 290029 h 3603535"/>
              <a:gd name="connsiteX156" fmla="*/ 761062 w 2314302"/>
              <a:gd name="connsiteY156" fmla="*/ 258811 h 3603535"/>
              <a:gd name="connsiteX157" fmla="*/ 793156 w 2314302"/>
              <a:gd name="connsiteY157" fmla="*/ 229086 h 3603535"/>
              <a:gd name="connsiteX158" fmla="*/ 826630 w 2314302"/>
              <a:gd name="connsiteY158" fmla="*/ 200942 h 3603535"/>
              <a:gd name="connsiteX159" fmla="*/ 861416 w 2314302"/>
              <a:gd name="connsiteY159" fmla="*/ 174410 h 3603535"/>
              <a:gd name="connsiteX160" fmla="*/ 897439 w 2314302"/>
              <a:gd name="connsiteY160" fmla="*/ 149580 h 3603535"/>
              <a:gd name="connsiteX161" fmla="*/ 934571 w 2314302"/>
              <a:gd name="connsiteY161" fmla="*/ 126497 h 3603535"/>
              <a:gd name="connsiteX162" fmla="*/ 972791 w 2314302"/>
              <a:gd name="connsiteY162" fmla="*/ 105213 h 3603535"/>
              <a:gd name="connsiteX163" fmla="*/ 1011977 w 2314302"/>
              <a:gd name="connsiteY163" fmla="*/ 85796 h 3603535"/>
              <a:gd name="connsiteX164" fmla="*/ 1052064 w 2314302"/>
              <a:gd name="connsiteY164" fmla="*/ 68253 h 3603535"/>
              <a:gd name="connsiteX165" fmla="*/ 1092915 w 2314302"/>
              <a:gd name="connsiteY165" fmla="*/ 52645 h 3603535"/>
              <a:gd name="connsiteX166" fmla="*/ 1134470 w 2314302"/>
              <a:gd name="connsiteY166" fmla="*/ 39030 h 3603535"/>
              <a:gd name="connsiteX167" fmla="*/ 1176641 w 2314302"/>
              <a:gd name="connsiteY167" fmla="*/ 27372 h 3603535"/>
              <a:gd name="connsiteX168" fmla="*/ 1219313 w 2314302"/>
              <a:gd name="connsiteY168" fmla="*/ 17769 h 3603535"/>
              <a:gd name="connsiteX169" fmla="*/ 1262421 w 2314302"/>
              <a:gd name="connsiteY169" fmla="*/ 10242 h 3603535"/>
              <a:gd name="connsiteX170" fmla="*/ 1305821 w 2314302"/>
              <a:gd name="connsiteY170" fmla="*/ 4732 h 3603535"/>
              <a:gd name="connsiteX171" fmla="*/ 1349423 w 2314302"/>
              <a:gd name="connsiteY171" fmla="*/ 1336 h 3603535"/>
              <a:gd name="connsiteX172" fmla="*/ 1393146 w 2314302"/>
              <a:gd name="connsiteY172" fmla="*/ 16 h 3603535"/>
              <a:gd name="connsiteX173" fmla="*/ 1436868 w 2314302"/>
              <a:gd name="connsiteY173" fmla="*/ 781 h 3603535"/>
              <a:gd name="connsiteX174" fmla="*/ 1480508 w 2314302"/>
              <a:gd name="connsiteY174" fmla="*/ 3652 h 3603535"/>
              <a:gd name="connsiteX175" fmla="*/ 1523967 w 2314302"/>
              <a:gd name="connsiteY175" fmla="*/ 8570 h 3603535"/>
              <a:gd name="connsiteX176" fmla="*/ 1567157 w 2314302"/>
              <a:gd name="connsiteY176" fmla="*/ 15595 h 3603535"/>
              <a:gd name="connsiteX177" fmla="*/ 1609943 w 2314302"/>
              <a:gd name="connsiteY177" fmla="*/ 24651 h 3603535"/>
              <a:gd name="connsiteX178" fmla="*/ 1652263 w 2314302"/>
              <a:gd name="connsiteY178" fmla="*/ 35747 h 3603535"/>
              <a:gd name="connsiteX179" fmla="*/ 1693991 w 2314302"/>
              <a:gd name="connsiteY179" fmla="*/ 48866 h 3603535"/>
              <a:gd name="connsiteX180" fmla="*/ 1735052 w 2314302"/>
              <a:gd name="connsiteY180" fmla="*/ 63950 h 3603535"/>
              <a:gd name="connsiteX181" fmla="*/ 1775318 w 2314302"/>
              <a:gd name="connsiteY181" fmla="*/ 80991 h 3603535"/>
              <a:gd name="connsiteX182" fmla="*/ 1814767 w 2314302"/>
              <a:gd name="connsiteY182" fmla="*/ 99936 h 3603535"/>
              <a:gd name="connsiteX183" fmla="*/ 1854268 w 2314302"/>
              <a:gd name="connsiteY183" fmla="*/ 121317 h 3603535"/>
              <a:gd name="connsiteX184" fmla="*/ 1892690 w 2314302"/>
              <a:gd name="connsiteY184" fmla="*/ 144602 h 3603535"/>
              <a:gd name="connsiteX185" fmla="*/ 1929913 w 2314302"/>
              <a:gd name="connsiteY185" fmla="*/ 169755 h 3603535"/>
              <a:gd name="connsiteX186" fmla="*/ 1965876 w 2314302"/>
              <a:gd name="connsiteY186" fmla="*/ 196699 h 3603535"/>
              <a:gd name="connsiteX187" fmla="*/ 2000459 w 2314302"/>
              <a:gd name="connsiteY187" fmla="*/ 225367 h 3603535"/>
              <a:gd name="connsiteX188" fmla="*/ 2033581 w 2314302"/>
              <a:gd name="connsiteY188" fmla="*/ 255737 h 3603535"/>
              <a:gd name="connsiteX189" fmla="*/ 2065211 w 2314302"/>
              <a:gd name="connsiteY189" fmla="*/ 287660 h 3603535"/>
              <a:gd name="connsiteX190" fmla="*/ 2095199 w 2314302"/>
              <a:gd name="connsiteY190" fmla="*/ 321096 h 3603535"/>
              <a:gd name="connsiteX191" fmla="*/ 2123514 w 2314302"/>
              <a:gd name="connsiteY191" fmla="*/ 355979 h 3603535"/>
              <a:gd name="connsiteX192" fmla="*/ 2150106 w 2314302"/>
              <a:gd name="connsiteY192" fmla="*/ 392205 h 3603535"/>
              <a:gd name="connsiteX193" fmla="*/ 2174854 w 2314302"/>
              <a:gd name="connsiteY193" fmla="*/ 429689 h 3603535"/>
              <a:gd name="connsiteX194" fmla="*/ 2197750 w 2314302"/>
              <a:gd name="connsiteY194" fmla="*/ 468344 h 3603535"/>
              <a:gd name="connsiteX195" fmla="*/ 2218719 w 2314302"/>
              <a:gd name="connsiteY195" fmla="*/ 508085 h 3603535"/>
              <a:gd name="connsiteX196" fmla="*/ 2237731 w 2314302"/>
              <a:gd name="connsiteY196" fmla="*/ 548794 h 3603535"/>
              <a:gd name="connsiteX197" fmla="*/ 2254711 w 2314302"/>
              <a:gd name="connsiteY197" fmla="*/ 590402 h 3603535"/>
              <a:gd name="connsiteX198" fmla="*/ 2269616 w 2314302"/>
              <a:gd name="connsiteY198" fmla="*/ 632782 h 3603535"/>
              <a:gd name="connsiteX199" fmla="*/ 2282413 w 2314302"/>
              <a:gd name="connsiteY199" fmla="*/ 675860 h 3603535"/>
              <a:gd name="connsiteX200" fmla="*/ 2293103 w 2314302"/>
              <a:gd name="connsiteY200" fmla="*/ 719492 h 3603535"/>
              <a:gd name="connsiteX201" fmla="*/ 2301657 w 2314302"/>
              <a:gd name="connsiteY201" fmla="*/ 763597 h 3603535"/>
              <a:gd name="connsiteX202" fmla="*/ 2308015 w 2314302"/>
              <a:gd name="connsiteY202" fmla="*/ 808084 h 3603535"/>
              <a:gd name="connsiteX203" fmla="*/ 2312168 w 2314302"/>
              <a:gd name="connsiteY203" fmla="*/ 852795 h 3603535"/>
              <a:gd name="connsiteX204" fmla="*/ 2314132 w 2314302"/>
              <a:gd name="connsiteY204" fmla="*/ 897695 h 3603535"/>
              <a:gd name="connsiteX205" fmla="*/ 2313900 w 2314302"/>
              <a:gd name="connsiteY205" fmla="*/ 942617 h 3603535"/>
              <a:gd name="connsiteX206" fmla="*/ 2311441 w 2314302"/>
              <a:gd name="connsiteY206" fmla="*/ 987478 h 3603535"/>
              <a:gd name="connsiteX207" fmla="*/ 2306778 w 2314302"/>
              <a:gd name="connsiteY207" fmla="*/ 1032168 h 3603535"/>
              <a:gd name="connsiteX208" fmla="*/ 2299956 w 2314302"/>
              <a:gd name="connsiteY208" fmla="*/ 1076595 h 3603535"/>
              <a:gd name="connsiteX209" fmla="*/ 2290967 w 2314302"/>
              <a:gd name="connsiteY209" fmla="*/ 1120610 h 3603535"/>
              <a:gd name="connsiteX210" fmla="*/ 2279811 w 2314302"/>
              <a:gd name="connsiteY210" fmla="*/ 1164129 h 3603535"/>
              <a:gd name="connsiteX211" fmla="*/ 2266512 w 2314302"/>
              <a:gd name="connsiteY211" fmla="*/ 1207027 h 3603535"/>
              <a:gd name="connsiteX212" fmla="*/ 2251173 w 2314302"/>
              <a:gd name="connsiteY212" fmla="*/ 1249257 h 3603535"/>
              <a:gd name="connsiteX213" fmla="*/ 2233742 w 2314302"/>
              <a:gd name="connsiteY213" fmla="*/ 1290671 h 3603535"/>
              <a:gd name="connsiteX214" fmla="*/ 2214303 w 2314302"/>
              <a:gd name="connsiteY214" fmla="*/ 1331199 h 3603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2314302" h="3603535">
                <a:moveTo>
                  <a:pt x="2214303" y="1331199"/>
                </a:moveTo>
                <a:cubicBezTo>
                  <a:pt x="2203402" y="1352573"/>
                  <a:pt x="2191662" y="1373489"/>
                  <a:pt x="2179097" y="1393956"/>
                </a:cubicBezTo>
                <a:cubicBezTo>
                  <a:pt x="2166532" y="1414423"/>
                  <a:pt x="2153210" y="1434372"/>
                  <a:pt x="2139063" y="1453759"/>
                </a:cubicBezTo>
                <a:cubicBezTo>
                  <a:pt x="2124954" y="1473169"/>
                  <a:pt x="2110073" y="1492002"/>
                  <a:pt x="2094464" y="1510249"/>
                </a:cubicBezTo>
                <a:cubicBezTo>
                  <a:pt x="2078885" y="1528489"/>
                  <a:pt x="2062572" y="1546092"/>
                  <a:pt x="2045591" y="1563050"/>
                </a:cubicBezTo>
                <a:cubicBezTo>
                  <a:pt x="2028603" y="1580031"/>
                  <a:pt x="2010970" y="1596284"/>
                  <a:pt x="1992700" y="1611863"/>
                </a:cubicBezTo>
                <a:cubicBezTo>
                  <a:pt x="1974423" y="1627442"/>
                  <a:pt x="1955568" y="1642263"/>
                  <a:pt x="1936121" y="1656350"/>
                </a:cubicBezTo>
                <a:cubicBezTo>
                  <a:pt x="1916703" y="1670467"/>
                  <a:pt x="1896731" y="1683759"/>
                  <a:pt x="1876265" y="1696294"/>
                </a:cubicBezTo>
                <a:cubicBezTo>
                  <a:pt x="1855761" y="1708799"/>
                  <a:pt x="1834821" y="1720516"/>
                  <a:pt x="1813418" y="1731380"/>
                </a:cubicBezTo>
                <a:cubicBezTo>
                  <a:pt x="1792006" y="1742243"/>
                  <a:pt x="1770220" y="1752259"/>
                  <a:pt x="1748022" y="1761427"/>
                </a:cubicBezTo>
                <a:cubicBezTo>
                  <a:pt x="1725853" y="1770589"/>
                  <a:pt x="1703332" y="1778850"/>
                  <a:pt x="1680489" y="1786257"/>
                </a:cubicBezTo>
                <a:cubicBezTo>
                  <a:pt x="1657654" y="1793634"/>
                  <a:pt x="1634548" y="1800112"/>
                  <a:pt x="1611202" y="1805704"/>
                </a:cubicBezTo>
                <a:cubicBezTo>
                  <a:pt x="1587834" y="1811267"/>
                  <a:pt x="1564286" y="1815923"/>
                  <a:pt x="1540596" y="1819641"/>
                </a:cubicBezTo>
                <a:cubicBezTo>
                  <a:pt x="1516875" y="1823360"/>
                  <a:pt x="1493035" y="1826141"/>
                  <a:pt x="1469112" y="1827985"/>
                </a:cubicBezTo>
                <a:cubicBezTo>
                  <a:pt x="1445159" y="1829837"/>
                  <a:pt x="1421199" y="1830744"/>
                  <a:pt x="1397186" y="1830714"/>
                </a:cubicBezTo>
                <a:cubicBezTo>
                  <a:pt x="1373174" y="1830654"/>
                  <a:pt x="1349221" y="1829687"/>
                  <a:pt x="1325298" y="1827753"/>
                </a:cubicBezTo>
                <a:cubicBezTo>
                  <a:pt x="1301338" y="1825849"/>
                  <a:pt x="1277527" y="1822985"/>
                  <a:pt x="1253837" y="1819176"/>
                </a:cubicBezTo>
                <a:lnTo>
                  <a:pt x="1327082" y="1675707"/>
                </a:lnTo>
                <a:cubicBezTo>
                  <a:pt x="1342691" y="1677199"/>
                  <a:pt x="1358330" y="1678196"/>
                  <a:pt x="1373998" y="1678721"/>
                </a:cubicBezTo>
                <a:cubicBezTo>
                  <a:pt x="1389660" y="1679253"/>
                  <a:pt x="1405328" y="1679283"/>
                  <a:pt x="1420997" y="1678841"/>
                </a:cubicBezTo>
                <a:cubicBezTo>
                  <a:pt x="1436665" y="1678399"/>
                  <a:pt x="1452304" y="1677461"/>
                  <a:pt x="1467913" y="1676059"/>
                </a:cubicBezTo>
                <a:cubicBezTo>
                  <a:pt x="1483522" y="1674650"/>
                  <a:pt x="1499070" y="1672776"/>
                  <a:pt x="1514567" y="1670407"/>
                </a:cubicBezTo>
                <a:cubicBezTo>
                  <a:pt x="1530055" y="1668060"/>
                  <a:pt x="1545461" y="1665226"/>
                  <a:pt x="1560808" y="1661913"/>
                </a:cubicBezTo>
                <a:cubicBezTo>
                  <a:pt x="1576124" y="1658606"/>
                  <a:pt x="1591320" y="1654828"/>
                  <a:pt x="1606404" y="1650577"/>
                </a:cubicBezTo>
                <a:cubicBezTo>
                  <a:pt x="1621481" y="1646334"/>
                  <a:pt x="1636444" y="1641618"/>
                  <a:pt x="1651236" y="1636468"/>
                </a:cubicBezTo>
                <a:cubicBezTo>
                  <a:pt x="1666028" y="1631280"/>
                  <a:pt x="1680669" y="1625687"/>
                  <a:pt x="1695108" y="1619630"/>
                </a:cubicBezTo>
                <a:cubicBezTo>
                  <a:pt x="1709570" y="1613535"/>
                  <a:pt x="1723837" y="1607035"/>
                  <a:pt x="1737894" y="1600093"/>
                </a:cubicBezTo>
                <a:cubicBezTo>
                  <a:pt x="1751920" y="1593151"/>
                  <a:pt x="1765767" y="1585804"/>
                  <a:pt x="1779359" y="1578014"/>
                </a:cubicBezTo>
                <a:cubicBezTo>
                  <a:pt x="1792943" y="1570195"/>
                  <a:pt x="1806303" y="1561993"/>
                  <a:pt x="1819393" y="1553387"/>
                </a:cubicBezTo>
                <a:cubicBezTo>
                  <a:pt x="1832483" y="1544773"/>
                  <a:pt x="1845310" y="1535754"/>
                  <a:pt x="1857845" y="1526353"/>
                </a:cubicBezTo>
                <a:cubicBezTo>
                  <a:pt x="1870380" y="1516951"/>
                  <a:pt x="1882615" y="1507175"/>
                  <a:pt x="1894565" y="1497010"/>
                </a:cubicBezTo>
                <a:cubicBezTo>
                  <a:pt x="1906515" y="1486851"/>
                  <a:pt x="1918113" y="1476333"/>
                  <a:pt x="1929418" y="1465470"/>
                </a:cubicBezTo>
                <a:cubicBezTo>
                  <a:pt x="1940716" y="1454607"/>
                  <a:pt x="1951639" y="1443391"/>
                  <a:pt x="1962240" y="1431853"/>
                </a:cubicBezTo>
                <a:cubicBezTo>
                  <a:pt x="1972841" y="1420316"/>
                  <a:pt x="1983096" y="1408455"/>
                  <a:pt x="1992962" y="1396273"/>
                </a:cubicBezTo>
                <a:cubicBezTo>
                  <a:pt x="2002829" y="1384090"/>
                  <a:pt x="2012320" y="1371615"/>
                  <a:pt x="2021429" y="1358871"/>
                </a:cubicBezTo>
                <a:cubicBezTo>
                  <a:pt x="2030537" y="1346103"/>
                  <a:pt x="2039234" y="1333073"/>
                  <a:pt x="2047548" y="1319774"/>
                </a:cubicBezTo>
                <a:cubicBezTo>
                  <a:pt x="2055839" y="1306482"/>
                  <a:pt x="2063719" y="1292950"/>
                  <a:pt x="2071186" y="1279155"/>
                </a:cubicBezTo>
                <a:cubicBezTo>
                  <a:pt x="2078683" y="1265398"/>
                  <a:pt x="2085707" y="1251394"/>
                  <a:pt x="2092327" y="1237195"/>
                </a:cubicBezTo>
                <a:cubicBezTo>
                  <a:pt x="2098917" y="1222958"/>
                  <a:pt x="2105095" y="1208556"/>
                  <a:pt x="2110808" y="1193967"/>
                </a:cubicBezTo>
                <a:cubicBezTo>
                  <a:pt x="2116542" y="1179386"/>
                  <a:pt x="2121790" y="1164624"/>
                  <a:pt x="2126618" y="1149720"/>
                </a:cubicBezTo>
                <a:cubicBezTo>
                  <a:pt x="2131424" y="1134786"/>
                  <a:pt x="2135787" y="1119732"/>
                  <a:pt x="2139678" y="1104559"/>
                </a:cubicBezTo>
                <a:cubicBezTo>
                  <a:pt x="2143546" y="1089362"/>
                  <a:pt x="2146973" y="1074076"/>
                  <a:pt x="2149934" y="1058700"/>
                </a:cubicBezTo>
                <a:cubicBezTo>
                  <a:pt x="2152858" y="1043301"/>
                  <a:pt x="2155347" y="1027835"/>
                  <a:pt x="2157341" y="1012286"/>
                </a:cubicBezTo>
                <a:cubicBezTo>
                  <a:pt x="2159335" y="996737"/>
                  <a:pt x="2160857" y="981129"/>
                  <a:pt x="2161876" y="965490"/>
                </a:cubicBezTo>
                <a:cubicBezTo>
                  <a:pt x="2162904" y="949851"/>
                  <a:pt x="2163458" y="934183"/>
                  <a:pt x="2163548" y="918514"/>
                </a:cubicBezTo>
                <a:cubicBezTo>
                  <a:pt x="2163608" y="902845"/>
                  <a:pt x="2163196" y="887177"/>
                  <a:pt x="2162319" y="871538"/>
                </a:cubicBezTo>
                <a:cubicBezTo>
                  <a:pt x="2161412" y="855877"/>
                  <a:pt x="2160032" y="840291"/>
                  <a:pt x="2158188" y="824712"/>
                </a:cubicBezTo>
                <a:cubicBezTo>
                  <a:pt x="2156344" y="809163"/>
                  <a:pt x="2154005" y="793675"/>
                  <a:pt x="2151193" y="778238"/>
                </a:cubicBezTo>
                <a:cubicBezTo>
                  <a:pt x="2148404" y="762802"/>
                  <a:pt x="2145129" y="747493"/>
                  <a:pt x="2141380" y="732289"/>
                </a:cubicBezTo>
                <a:cubicBezTo>
                  <a:pt x="2137632" y="717063"/>
                  <a:pt x="2133411" y="701979"/>
                  <a:pt x="2128725" y="687015"/>
                </a:cubicBezTo>
                <a:cubicBezTo>
                  <a:pt x="2124039" y="672051"/>
                  <a:pt x="2118919" y="657230"/>
                  <a:pt x="2113326" y="642588"/>
                </a:cubicBezTo>
                <a:cubicBezTo>
                  <a:pt x="2107734" y="627947"/>
                  <a:pt x="2101699" y="613507"/>
                  <a:pt x="2095229" y="599218"/>
                </a:cubicBezTo>
                <a:cubicBezTo>
                  <a:pt x="2088751" y="584959"/>
                  <a:pt x="2081846" y="570902"/>
                  <a:pt x="2074492" y="557048"/>
                </a:cubicBezTo>
                <a:cubicBezTo>
                  <a:pt x="2067145" y="543201"/>
                  <a:pt x="2059378" y="529579"/>
                  <a:pt x="2051214" y="516227"/>
                </a:cubicBezTo>
                <a:cubicBezTo>
                  <a:pt x="2043042" y="502845"/>
                  <a:pt x="2034458" y="489755"/>
                  <a:pt x="2025469" y="476898"/>
                </a:cubicBezTo>
                <a:cubicBezTo>
                  <a:pt x="2016480" y="464070"/>
                  <a:pt x="2007109" y="451506"/>
                  <a:pt x="1997326" y="439233"/>
                </a:cubicBezTo>
                <a:cubicBezTo>
                  <a:pt x="1987572" y="426968"/>
                  <a:pt x="1977444" y="415018"/>
                  <a:pt x="1966955" y="403390"/>
                </a:cubicBezTo>
                <a:cubicBezTo>
                  <a:pt x="1956445" y="391732"/>
                  <a:pt x="1945612" y="380434"/>
                  <a:pt x="1934426" y="369451"/>
                </a:cubicBezTo>
                <a:cubicBezTo>
                  <a:pt x="1923233" y="358468"/>
                  <a:pt x="1911725" y="347868"/>
                  <a:pt x="1899865" y="337589"/>
                </a:cubicBezTo>
                <a:cubicBezTo>
                  <a:pt x="1888035" y="327341"/>
                  <a:pt x="1875883" y="317437"/>
                  <a:pt x="1863408" y="307924"/>
                </a:cubicBezTo>
                <a:cubicBezTo>
                  <a:pt x="1850962" y="298403"/>
                  <a:pt x="1838218" y="289264"/>
                  <a:pt x="1825218" y="280537"/>
                </a:cubicBezTo>
                <a:cubicBezTo>
                  <a:pt x="1812188" y="271811"/>
                  <a:pt x="1798918" y="263467"/>
                  <a:pt x="1785394" y="255558"/>
                </a:cubicBezTo>
                <a:cubicBezTo>
                  <a:pt x="1771862" y="247656"/>
                  <a:pt x="1758128" y="240159"/>
                  <a:pt x="1744131" y="233067"/>
                </a:cubicBezTo>
                <a:cubicBezTo>
                  <a:pt x="1730134" y="226012"/>
                  <a:pt x="1715957" y="219362"/>
                  <a:pt x="1701548" y="213185"/>
                </a:cubicBezTo>
                <a:cubicBezTo>
                  <a:pt x="1687139" y="206977"/>
                  <a:pt x="1672587" y="201235"/>
                  <a:pt x="1657826" y="195934"/>
                </a:cubicBezTo>
                <a:cubicBezTo>
                  <a:pt x="1643064" y="190634"/>
                  <a:pt x="1628160" y="185776"/>
                  <a:pt x="1613106" y="181412"/>
                </a:cubicBezTo>
                <a:cubicBezTo>
                  <a:pt x="1598082" y="177019"/>
                  <a:pt x="1582916" y="173091"/>
                  <a:pt x="1567600" y="169665"/>
                </a:cubicBezTo>
                <a:cubicBezTo>
                  <a:pt x="1552314" y="166209"/>
                  <a:pt x="1536938" y="163225"/>
                  <a:pt x="1521471" y="160736"/>
                </a:cubicBezTo>
                <a:cubicBezTo>
                  <a:pt x="1505982" y="158217"/>
                  <a:pt x="1490464" y="156193"/>
                  <a:pt x="1474855" y="154641"/>
                </a:cubicBezTo>
                <a:cubicBezTo>
                  <a:pt x="1459276" y="153089"/>
                  <a:pt x="1443638" y="152039"/>
                  <a:pt x="1427969" y="151455"/>
                </a:cubicBezTo>
                <a:cubicBezTo>
                  <a:pt x="1412300" y="150862"/>
                  <a:pt x="1396632" y="150750"/>
                  <a:pt x="1380963" y="151132"/>
                </a:cubicBezTo>
                <a:cubicBezTo>
                  <a:pt x="1365294" y="151507"/>
                  <a:pt x="1349663" y="152392"/>
                  <a:pt x="1334047" y="153704"/>
                </a:cubicBezTo>
                <a:cubicBezTo>
                  <a:pt x="1318416" y="155053"/>
                  <a:pt x="1302860" y="156868"/>
                  <a:pt x="1287371" y="159184"/>
                </a:cubicBezTo>
                <a:cubicBezTo>
                  <a:pt x="1271852" y="161471"/>
                  <a:pt x="1256446" y="164252"/>
                  <a:pt x="1241100" y="167498"/>
                </a:cubicBezTo>
                <a:cubicBezTo>
                  <a:pt x="1225753" y="170752"/>
                  <a:pt x="1210557" y="174470"/>
                  <a:pt x="1195443" y="178654"/>
                </a:cubicBezTo>
                <a:cubicBezTo>
                  <a:pt x="1180337" y="182844"/>
                  <a:pt x="1165365" y="187470"/>
                  <a:pt x="1150551" y="192598"/>
                </a:cubicBezTo>
                <a:cubicBezTo>
                  <a:pt x="1135730" y="197696"/>
                  <a:pt x="1121088" y="203259"/>
                  <a:pt x="1106597" y="209264"/>
                </a:cubicBezTo>
                <a:cubicBezTo>
                  <a:pt x="1092128" y="215261"/>
                  <a:pt x="1077838" y="221709"/>
                  <a:pt x="1063751" y="228591"/>
                </a:cubicBezTo>
                <a:cubicBezTo>
                  <a:pt x="1049695" y="235473"/>
                  <a:pt x="1035840" y="242790"/>
                  <a:pt x="1022196" y="250520"/>
                </a:cubicBezTo>
                <a:cubicBezTo>
                  <a:pt x="1008574" y="258256"/>
                  <a:pt x="995192" y="266428"/>
                  <a:pt x="982042" y="274975"/>
                </a:cubicBezTo>
                <a:cubicBezTo>
                  <a:pt x="968922" y="283529"/>
                  <a:pt x="956073" y="292488"/>
                  <a:pt x="943508" y="301859"/>
                </a:cubicBezTo>
                <a:cubicBezTo>
                  <a:pt x="930913" y="311200"/>
                  <a:pt x="918640" y="320924"/>
                  <a:pt x="906668" y="331029"/>
                </a:cubicBezTo>
                <a:cubicBezTo>
                  <a:pt x="894687" y="341158"/>
                  <a:pt x="883030" y="351616"/>
                  <a:pt x="871672" y="362449"/>
                </a:cubicBezTo>
                <a:cubicBezTo>
                  <a:pt x="860336" y="373260"/>
                  <a:pt x="849353" y="384445"/>
                  <a:pt x="838693" y="395923"/>
                </a:cubicBezTo>
                <a:cubicBezTo>
                  <a:pt x="828062" y="407431"/>
                  <a:pt x="817784" y="419261"/>
                  <a:pt x="807858" y="431384"/>
                </a:cubicBezTo>
                <a:cubicBezTo>
                  <a:pt x="797932" y="443514"/>
                  <a:pt x="788381" y="455959"/>
                  <a:pt x="779249" y="468666"/>
                </a:cubicBezTo>
                <a:cubicBezTo>
                  <a:pt x="770080" y="481404"/>
                  <a:pt x="761324" y="494381"/>
                  <a:pt x="752980" y="507643"/>
                </a:cubicBezTo>
                <a:cubicBezTo>
                  <a:pt x="744598" y="520912"/>
                  <a:pt x="736666" y="534415"/>
                  <a:pt x="729140" y="548179"/>
                </a:cubicBezTo>
                <a:cubicBezTo>
                  <a:pt x="721613" y="561913"/>
                  <a:pt x="714528" y="575880"/>
                  <a:pt x="707848" y="590079"/>
                </a:cubicBezTo>
                <a:cubicBezTo>
                  <a:pt x="701198" y="604256"/>
                  <a:pt x="694961" y="618635"/>
                  <a:pt x="689196" y="633217"/>
                </a:cubicBezTo>
                <a:cubicBezTo>
                  <a:pt x="683393" y="647776"/>
                  <a:pt x="678063" y="662508"/>
                  <a:pt x="673205" y="677412"/>
                </a:cubicBezTo>
                <a:cubicBezTo>
                  <a:pt x="668347" y="692316"/>
                  <a:pt x="663923" y="707339"/>
                  <a:pt x="659965" y="722506"/>
                </a:cubicBezTo>
                <a:cubicBezTo>
                  <a:pt x="656014" y="737680"/>
                  <a:pt x="652528" y="752936"/>
                  <a:pt x="649544" y="768342"/>
                </a:cubicBezTo>
                <a:cubicBezTo>
                  <a:pt x="646523" y="783719"/>
                  <a:pt x="643981" y="799177"/>
                  <a:pt x="641927" y="814726"/>
                </a:cubicBezTo>
                <a:cubicBezTo>
                  <a:pt x="639881" y="830252"/>
                  <a:pt x="638299" y="845831"/>
                  <a:pt x="637182" y="861470"/>
                </a:cubicBezTo>
                <a:cubicBezTo>
                  <a:pt x="636102" y="877108"/>
                  <a:pt x="635487" y="892769"/>
                  <a:pt x="635338" y="908438"/>
                </a:cubicBezTo>
                <a:cubicBezTo>
                  <a:pt x="635225" y="924107"/>
                  <a:pt x="635547" y="939775"/>
                  <a:pt x="636395" y="955444"/>
                </a:cubicBezTo>
                <a:cubicBezTo>
                  <a:pt x="637212" y="971083"/>
                  <a:pt x="638531" y="986691"/>
                  <a:pt x="640316" y="1002270"/>
                </a:cubicBezTo>
                <a:cubicBezTo>
                  <a:pt x="642107" y="1017849"/>
                  <a:pt x="644356" y="1033337"/>
                  <a:pt x="647115" y="1048774"/>
                </a:cubicBezTo>
                <a:cubicBezTo>
                  <a:pt x="649867" y="1064210"/>
                  <a:pt x="653083" y="1079549"/>
                  <a:pt x="656749" y="1094782"/>
                </a:cubicBezTo>
                <a:cubicBezTo>
                  <a:pt x="660437" y="1110009"/>
                  <a:pt x="664598" y="1125123"/>
                  <a:pt x="669224" y="1140087"/>
                </a:cubicBezTo>
                <a:cubicBezTo>
                  <a:pt x="673819" y="1155081"/>
                  <a:pt x="678917" y="1169895"/>
                  <a:pt x="684420" y="1184566"/>
                </a:cubicBezTo>
                <a:cubicBezTo>
                  <a:pt x="689953" y="1199238"/>
                  <a:pt x="695928" y="1213707"/>
                  <a:pt x="702375" y="1228026"/>
                </a:cubicBezTo>
                <a:cubicBezTo>
                  <a:pt x="708785" y="1242315"/>
                  <a:pt x="715638" y="1256402"/>
                  <a:pt x="722932" y="1270286"/>
                </a:cubicBezTo>
                <a:cubicBezTo>
                  <a:pt x="730197" y="1284163"/>
                  <a:pt x="737926" y="1297785"/>
                  <a:pt x="746038" y="1311197"/>
                </a:cubicBezTo>
                <a:cubicBezTo>
                  <a:pt x="754179" y="1324609"/>
                  <a:pt x="762703" y="1337759"/>
                  <a:pt x="771632" y="1350616"/>
                </a:cubicBezTo>
                <a:cubicBezTo>
                  <a:pt x="780561" y="1363496"/>
                  <a:pt x="789903" y="1376091"/>
                  <a:pt x="799596" y="1388393"/>
                </a:cubicBezTo>
                <a:cubicBezTo>
                  <a:pt x="809320" y="1400689"/>
                  <a:pt x="819395" y="1412699"/>
                  <a:pt x="829854" y="1424386"/>
                </a:cubicBezTo>
                <a:cubicBezTo>
                  <a:pt x="840275" y="1436067"/>
                  <a:pt x="851085" y="1447402"/>
                  <a:pt x="862241" y="1458445"/>
                </a:cubicBezTo>
                <a:cubicBezTo>
                  <a:pt x="873366" y="1469451"/>
                  <a:pt x="884851" y="1480111"/>
                  <a:pt x="896652" y="1490420"/>
                </a:cubicBezTo>
                <a:cubicBezTo>
                  <a:pt x="908452" y="1500758"/>
                  <a:pt x="920575" y="1510684"/>
                  <a:pt x="932990" y="1520265"/>
                </a:cubicBezTo>
                <a:cubicBezTo>
                  <a:pt x="945412" y="1529839"/>
                  <a:pt x="958089" y="1539007"/>
                  <a:pt x="971089" y="1547794"/>
                </a:cubicBezTo>
                <a:cubicBezTo>
                  <a:pt x="984066" y="1556573"/>
                  <a:pt x="997306" y="1564954"/>
                  <a:pt x="1010800" y="1572916"/>
                </a:cubicBezTo>
                <a:cubicBezTo>
                  <a:pt x="1024302" y="1580908"/>
                  <a:pt x="1038007" y="1588435"/>
                  <a:pt x="1051974" y="1595580"/>
                </a:cubicBezTo>
                <a:cubicBezTo>
                  <a:pt x="1074847" y="1607095"/>
                  <a:pt x="1097870" y="1617486"/>
                  <a:pt x="1121381" y="1626774"/>
                </a:cubicBezTo>
                <a:lnTo>
                  <a:pt x="1052296" y="1762245"/>
                </a:lnTo>
                <a:lnTo>
                  <a:pt x="112777" y="3603536"/>
                </a:lnTo>
                <a:lnTo>
                  <a:pt x="0" y="3490617"/>
                </a:lnTo>
                <a:lnTo>
                  <a:pt x="916976" y="1693452"/>
                </a:lnTo>
                <a:cubicBezTo>
                  <a:pt x="904584" y="1685783"/>
                  <a:pt x="892371" y="1677814"/>
                  <a:pt x="880368" y="1669560"/>
                </a:cubicBezTo>
                <a:cubicBezTo>
                  <a:pt x="868328" y="1661298"/>
                  <a:pt x="856528" y="1652751"/>
                  <a:pt x="844900" y="1643935"/>
                </a:cubicBezTo>
                <a:cubicBezTo>
                  <a:pt x="833302" y="1635089"/>
                  <a:pt x="821914" y="1625980"/>
                  <a:pt x="810729" y="1616609"/>
                </a:cubicBezTo>
                <a:cubicBezTo>
                  <a:pt x="799566" y="1607237"/>
                  <a:pt x="788620" y="1597604"/>
                  <a:pt x="777900" y="1587738"/>
                </a:cubicBezTo>
                <a:cubicBezTo>
                  <a:pt x="767179" y="1577834"/>
                  <a:pt x="756728" y="1567676"/>
                  <a:pt x="746473" y="1557278"/>
                </a:cubicBezTo>
                <a:cubicBezTo>
                  <a:pt x="736254" y="1546879"/>
                  <a:pt x="726268" y="1536249"/>
                  <a:pt x="716545" y="1525386"/>
                </a:cubicBezTo>
                <a:cubicBezTo>
                  <a:pt x="706851" y="1514522"/>
                  <a:pt x="697397" y="1503427"/>
                  <a:pt x="688199" y="1492091"/>
                </a:cubicBezTo>
                <a:cubicBezTo>
                  <a:pt x="679000" y="1480756"/>
                  <a:pt x="670101" y="1469218"/>
                  <a:pt x="661464" y="1457478"/>
                </a:cubicBezTo>
                <a:cubicBezTo>
                  <a:pt x="652821" y="1445730"/>
                  <a:pt x="644446" y="1433780"/>
                  <a:pt x="636395" y="1421628"/>
                </a:cubicBezTo>
                <a:cubicBezTo>
                  <a:pt x="628313" y="1409475"/>
                  <a:pt x="620553" y="1397150"/>
                  <a:pt x="613086" y="1384615"/>
                </a:cubicBezTo>
                <a:cubicBezTo>
                  <a:pt x="605590" y="1372110"/>
                  <a:pt x="598408" y="1359403"/>
                  <a:pt x="591555" y="1346545"/>
                </a:cubicBezTo>
                <a:cubicBezTo>
                  <a:pt x="584673" y="1333688"/>
                  <a:pt x="578113" y="1320658"/>
                  <a:pt x="571853" y="1307479"/>
                </a:cubicBezTo>
                <a:cubicBezTo>
                  <a:pt x="565608" y="1294299"/>
                  <a:pt x="559693" y="1280977"/>
                  <a:pt x="554071" y="1267535"/>
                </a:cubicBezTo>
                <a:cubicBezTo>
                  <a:pt x="548448" y="1254063"/>
                  <a:pt x="543177" y="1240471"/>
                  <a:pt x="538199" y="1226767"/>
                </a:cubicBezTo>
                <a:cubicBezTo>
                  <a:pt x="533251" y="1213032"/>
                  <a:pt x="528626" y="1199208"/>
                  <a:pt x="524322" y="1185271"/>
                </a:cubicBezTo>
                <a:cubicBezTo>
                  <a:pt x="520012" y="1171364"/>
                  <a:pt x="516031" y="1157307"/>
                  <a:pt x="512402" y="1143190"/>
                </a:cubicBezTo>
                <a:cubicBezTo>
                  <a:pt x="508766" y="1129074"/>
                  <a:pt x="505490" y="1114867"/>
                  <a:pt x="502529" y="1100578"/>
                </a:cubicBezTo>
                <a:cubicBezTo>
                  <a:pt x="499575" y="1086288"/>
                  <a:pt x="496966" y="1071939"/>
                  <a:pt x="494710" y="1057530"/>
                </a:cubicBezTo>
                <a:cubicBezTo>
                  <a:pt x="492430" y="1043151"/>
                  <a:pt x="490526" y="1028682"/>
                  <a:pt x="488944" y="1014190"/>
                </a:cubicBezTo>
                <a:cubicBezTo>
                  <a:pt x="487363" y="999691"/>
                  <a:pt x="486133" y="985169"/>
                  <a:pt x="485256" y="970610"/>
                </a:cubicBezTo>
                <a:cubicBezTo>
                  <a:pt x="484379" y="956029"/>
                  <a:pt x="483846" y="941470"/>
                  <a:pt x="483674" y="926888"/>
                </a:cubicBezTo>
                <a:cubicBezTo>
                  <a:pt x="483464" y="912306"/>
                  <a:pt x="483644" y="897725"/>
                  <a:pt x="484139" y="883136"/>
                </a:cubicBezTo>
                <a:cubicBezTo>
                  <a:pt x="484671" y="868584"/>
                  <a:pt x="485518" y="854025"/>
                  <a:pt x="486718" y="839473"/>
                </a:cubicBezTo>
                <a:cubicBezTo>
                  <a:pt x="487947" y="824952"/>
                  <a:pt x="489499" y="810453"/>
                  <a:pt x="491403" y="795984"/>
                </a:cubicBezTo>
                <a:cubicBezTo>
                  <a:pt x="493308" y="781522"/>
                  <a:pt x="495534" y="767143"/>
                  <a:pt x="498136" y="752764"/>
                </a:cubicBezTo>
                <a:cubicBezTo>
                  <a:pt x="500715" y="738414"/>
                  <a:pt x="503646" y="724148"/>
                  <a:pt x="506922" y="709918"/>
                </a:cubicBezTo>
                <a:cubicBezTo>
                  <a:pt x="510206" y="695712"/>
                  <a:pt x="513804" y="681595"/>
                  <a:pt x="517763" y="667538"/>
                </a:cubicBezTo>
                <a:cubicBezTo>
                  <a:pt x="521714" y="653511"/>
                  <a:pt x="525987" y="639574"/>
                  <a:pt x="530590" y="625720"/>
                </a:cubicBezTo>
                <a:cubicBezTo>
                  <a:pt x="535216" y="611903"/>
                  <a:pt x="540164" y="598191"/>
                  <a:pt x="545434" y="584577"/>
                </a:cubicBezTo>
                <a:cubicBezTo>
                  <a:pt x="550704" y="570992"/>
                  <a:pt x="556267" y="557520"/>
                  <a:pt x="562182" y="544191"/>
                </a:cubicBezTo>
                <a:cubicBezTo>
                  <a:pt x="568105" y="530838"/>
                  <a:pt x="574342" y="517659"/>
                  <a:pt x="580872" y="504629"/>
                </a:cubicBezTo>
                <a:cubicBezTo>
                  <a:pt x="587432" y="491599"/>
                  <a:pt x="594284" y="478742"/>
                  <a:pt x="601429" y="466035"/>
                </a:cubicBezTo>
                <a:cubicBezTo>
                  <a:pt x="608603" y="453320"/>
                  <a:pt x="616040" y="440785"/>
                  <a:pt x="623800" y="428430"/>
                </a:cubicBezTo>
                <a:cubicBezTo>
                  <a:pt x="631559" y="416097"/>
                  <a:pt x="639618" y="403915"/>
                  <a:pt x="647962" y="391972"/>
                </a:cubicBezTo>
                <a:cubicBezTo>
                  <a:pt x="656307" y="379992"/>
                  <a:pt x="664921" y="368252"/>
                  <a:pt x="673819" y="356684"/>
                </a:cubicBezTo>
                <a:cubicBezTo>
                  <a:pt x="682726" y="345146"/>
                  <a:pt x="691887" y="333811"/>
                  <a:pt x="701318" y="322678"/>
                </a:cubicBezTo>
                <a:cubicBezTo>
                  <a:pt x="710779" y="311582"/>
                  <a:pt x="720473" y="300689"/>
                  <a:pt x="730429" y="290029"/>
                </a:cubicBezTo>
                <a:cubicBezTo>
                  <a:pt x="740415" y="279398"/>
                  <a:pt x="750603" y="268970"/>
                  <a:pt x="761062" y="258811"/>
                </a:cubicBezTo>
                <a:cubicBezTo>
                  <a:pt x="771542" y="248645"/>
                  <a:pt x="782233" y="238749"/>
                  <a:pt x="793156" y="229086"/>
                </a:cubicBezTo>
                <a:cubicBezTo>
                  <a:pt x="804109" y="219452"/>
                  <a:pt x="815265" y="210051"/>
                  <a:pt x="826630" y="200942"/>
                </a:cubicBezTo>
                <a:cubicBezTo>
                  <a:pt x="838018" y="191803"/>
                  <a:pt x="849616" y="182994"/>
                  <a:pt x="861416" y="174410"/>
                </a:cubicBezTo>
                <a:cubicBezTo>
                  <a:pt x="873224" y="165856"/>
                  <a:pt x="885226" y="157572"/>
                  <a:pt x="897439" y="149580"/>
                </a:cubicBezTo>
                <a:cubicBezTo>
                  <a:pt x="909621" y="141581"/>
                  <a:pt x="922014" y="133912"/>
                  <a:pt x="934571" y="126497"/>
                </a:cubicBezTo>
                <a:cubicBezTo>
                  <a:pt x="947166" y="119090"/>
                  <a:pt x="959904" y="112006"/>
                  <a:pt x="972791" y="105213"/>
                </a:cubicBezTo>
                <a:cubicBezTo>
                  <a:pt x="985708" y="98414"/>
                  <a:pt x="998768" y="91944"/>
                  <a:pt x="1011977" y="85796"/>
                </a:cubicBezTo>
                <a:cubicBezTo>
                  <a:pt x="1025210" y="79619"/>
                  <a:pt x="1038562" y="73786"/>
                  <a:pt x="1052064" y="68253"/>
                </a:cubicBezTo>
                <a:cubicBezTo>
                  <a:pt x="1065566" y="62721"/>
                  <a:pt x="1079180" y="57533"/>
                  <a:pt x="1092915" y="52645"/>
                </a:cubicBezTo>
                <a:cubicBezTo>
                  <a:pt x="1106679" y="47779"/>
                  <a:pt x="1120534" y="43214"/>
                  <a:pt x="1134470" y="39030"/>
                </a:cubicBezTo>
                <a:cubicBezTo>
                  <a:pt x="1148445" y="34809"/>
                  <a:pt x="1162501" y="30911"/>
                  <a:pt x="1176641" y="27372"/>
                </a:cubicBezTo>
                <a:cubicBezTo>
                  <a:pt x="1190788" y="23826"/>
                  <a:pt x="1205024" y="20633"/>
                  <a:pt x="1219313" y="17769"/>
                </a:cubicBezTo>
                <a:cubicBezTo>
                  <a:pt x="1233633" y="14928"/>
                  <a:pt x="1247982" y="12409"/>
                  <a:pt x="1262421" y="10242"/>
                </a:cubicBezTo>
                <a:cubicBezTo>
                  <a:pt x="1276830" y="8045"/>
                  <a:pt x="1291292" y="6224"/>
                  <a:pt x="1305821" y="4732"/>
                </a:cubicBezTo>
                <a:cubicBezTo>
                  <a:pt x="1320313" y="3270"/>
                  <a:pt x="1334842" y="2130"/>
                  <a:pt x="1349423" y="1336"/>
                </a:cubicBezTo>
                <a:cubicBezTo>
                  <a:pt x="1363982" y="548"/>
                  <a:pt x="1378564" y="106"/>
                  <a:pt x="1393146" y="16"/>
                </a:cubicBezTo>
                <a:cubicBezTo>
                  <a:pt x="1407735" y="-66"/>
                  <a:pt x="1422286" y="166"/>
                  <a:pt x="1436868" y="781"/>
                </a:cubicBezTo>
                <a:cubicBezTo>
                  <a:pt x="1451457" y="1395"/>
                  <a:pt x="1465979" y="2333"/>
                  <a:pt x="1480508" y="3652"/>
                </a:cubicBezTo>
                <a:cubicBezTo>
                  <a:pt x="1495029" y="4942"/>
                  <a:pt x="1509529" y="6576"/>
                  <a:pt x="1523967" y="8570"/>
                </a:cubicBezTo>
                <a:cubicBezTo>
                  <a:pt x="1538429" y="10564"/>
                  <a:pt x="1552808" y="12903"/>
                  <a:pt x="1567157" y="15595"/>
                </a:cubicBezTo>
                <a:cubicBezTo>
                  <a:pt x="1581477" y="18264"/>
                  <a:pt x="1595744" y="21307"/>
                  <a:pt x="1609943" y="24651"/>
                </a:cubicBezTo>
                <a:cubicBezTo>
                  <a:pt x="1624150" y="28017"/>
                  <a:pt x="1638236" y="31736"/>
                  <a:pt x="1652263" y="35747"/>
                </a:cubicBezTo>
                <a:cubicBezTo>
                  <a:pt x="1666260" y="39787"/>
                  <a:pt x="1680167" y="44181"/>
                  <a:pt x="1693991" y="48866"/>
                </a:cubicBezTo>
                <a:cubicBezTo>
                  <a:pt x="1707785" y="53582"/>
                  <a:pt x="1721460" y="58590"/>
                  <a:pt x="1735052" y="63950"/>
                </a:cubicBezTo>
                <a:cubicBezTo>
                  <a:pt x="1748606" y="69310"/>
                  <a:pt x="1762018" y="74986"/>
                  <a:pt x="1775318" y="80991"/>
                </a:cubicBezTo>
                <a:cubicBezTo>
                  <a:pt x="1788610" y="86996"/>
                  <a:pt x="1801760" y="93293"/>
                  <a:pt x="1814767" y="99936"/>
                </a:cubicBezTo>
                <a:cubicBezTo>
                  <a:pt x="1828119" y="106735"/>
                  <a:pt x="1841269" y="113850"/>
                  <a:pt x="1854268" y="121317"/>
                </a:cubicBezTo>
                <a:cubicBezTo>
                  <a:pt x="1867268" y="128754"/>
                  <a:pt x="1880073" y="136513"/>
                  <a:pt x="1892690" y="144602"/>
                </a:cubicBezTo>
                <a:cubicBezTo>
                  <a:pt x="1905315" y="152684"/>
                  <a:pt x="1917730" y="161058"/>
                  <a:pt x="1929913" y="169755"/>
                </a:cubicBezTo>
                <a:cubicBezTo>
                  <a:pt x="1942126" y="178451"/>
                  <a:pt x="1954098" y="187410"/>
                  <a:pt x="1965876" y="196699"/>
                </a:cubicBezTo>
                <a:cubicBezTo>
                  <a:pt x="1977646" y="205980"/>
                  <a:pt x="1989154" y="215524"/>
                  <a:pt x="2000459" y="225367"/>
                </a:cubicBezTo>
                <a:cubicBezTo>
                  <a:pt x="2011765" y="235233"/>
                  <a:pt x="2022808" y="245339"/>
                  <a:pt x="2033581" y="255737"/>
                </a:cubicBezTo>
                <a:cubicBezTo>
                  <a:pt x="2044384" y="266106"/>
                  <a:pt x="2054933" y="276759"/>
                  <a:pt x="2065211" y="287660"/>
                </a:cubicBezTo>
                <a:cubicBezTo>
                  <a:pt x="2075459" y="298553"/>
                  <a:pt x="2085475" y="309708"/>
                  <a:pt x="2095199" y="321096"/>
                </a:cubicBezTo>
                <a:cubicBezTo>
                  <a:pt x="2104922" y="332491"/>
                  <a:pt x="2114376" y="344119"/>
                  <a:pt x="2123514" y="355979"/>
                </a:cubicBezTo>
                <a:cubicBezTo>
                  <a:pt x="2132683" y="367839"/>
                  <a:pt x="2141522" y="379902"/>
                  <a:pt x="2150106" y="392205"/>
                </a:cubicBezTo>
                <a:cubicBezTo>
                  <a:pt x="2158661" y="404507"/>
                  <a:pt x="2166914" y="417005"/>
                  <a:pt x="2174854" y="429689"/>
                </a:cubicBezTo>
                <a:cubicBezTo>
                  <a:pt x="2182816" y="442397"/>
                  <a:pt x="2190433" y="455284"/>
                  <a:pt x="2197750" y="468344"/>
                </a:cubicBezTo>
                <a:cubicBezTo>
                  <a:pt x="2205074" y="481434"/>
                  <a:pt x="2212076" y="494673"/>
                  <a:pt x="2218719" y="508085"/>
                </a:cubicBezTo>
                <a:cubicBezTo>
                  <a:pt x="2225398" y="521497"/>
                  <a:pt x="2231726" y="535082"/>
                  <a:pt x="2237731" y="548794"/>
                </a:cubicBezTo>
                <a:cubicBezTo>
                  <a:pt x="2243729" y="562528"/>
                  <a:pt x="2249381" y="576405"/>
                  <a:pt x="2254711" y="590402"/>
                </a:cubicBezTo>
                <a:cubicBezTo>
                  <a:pt x="2260012" y="604406"/>
                  <a:pt x="2264990" y="618515"/>
                  <a:pt x="2269616" y="632782"/>
                </a:cubicBezTo>
                <a:cubicBezTo>
                  <a:pt x="2274249" y="647041"/>
                  <a:pt x="2278522" y="661391"/>
                  <a:pt x="2282413" y="675860"/>
                </a:cubicBezTo>
                <a:cubicBezTo>
                  <a:pt x="2286341" y="690299"/>
                  <a:pt x="2289910" y="704850"/>
                  <a:pt x="2293103" y="719492"/>
                </a:cubicBezTo>
                <a:cubicBezTo>
                  <a:pt x="2296327" y="734104"/>
                  <a:pt x="2299169" y="748835"/>
                  <a:pt x="2301657" y="763597"/>
                </a:cubicBezTo>
                <a:cubicBezTo>
                  <a:pt x="2304116" y="778358"/>
                  <a:pt x="2306253" y="793202"/>
                  <a:pt x="2308015" y="808084"/>
                </a:cubicBezTo>
                <a:cubicBezTo>
                  <a:pt x="2309769" y="822958"/>
                  <a:pt x="2311149" y="837862"/>
                  <a:pt x="2312168" y="852795"/>
                </a:cubicBezTo>
                <a:cubicBezTo>
                  <a:pt x="2313195" y="867759"/>
                  <a:pt x="2313840" y="882731"/>
                  <a:pt x="2314132" y="897695"/>
                </a:cubicBezTo>
                <a:cubicBezTo>
                  <a:pt x="2314425" y="912689"/>
                  <a:pt x="2314335" y="927653"/>
                  <a:pt x="2313900" y="942617"/>
                </a:cubicBezTo>
                <a:cubicBezTo>
                  <a:pt x="2313428" y="957611"/>
                  <a:pt x="2312611" y="972545"/>
                  <a:pt x="2311441" y="987478"/>
                </a:cubicBezTo>
                <a:cubicBezTo>
                  <a:pt x="2310264" y="1002412"/>
                  <a:pt x="2308712" y="1017324"/>
                  <a:pt x="2306778" y="1032168"/>
                </a:cubicBezTo>
                <a:cubicBezTo>
                  <a:pt x="2304881" y="1047049"/>
                  <a:pt x="2302595" y="1061833"/>
                  <a:pt x="2299956" y="1076595"/>
                </a:cubicBezTo>
                <a:cubicBezTo>
                  <a:pt x="2297324" y="1091326"/>
                  <a:pt x="2294303" y="1105998"/>
                  <a:pt x="2290967" y="1120610"/>
                </a:cubicBezTo>
                <a:cubicBezTo>
                  <a:pt x="2287601" y="1135191"/>
                  <a:pt x="2283882" y="1149720"/>
                  <a:pt x="2279811" y="1164129"/>
                </a:cubicBezTo>
                <a:cubicBezTo>
                  <a:pt x="2275741" y="1178538"/>
                  <a:pt x="2271287" y="1192858"/>
                  <a:pt x="2266512" y="1207027"/>
                </a:cubicBezTo>
                <a:cubicBezTo>
                  <a:pt x="2261744" y="1221234"/>
                  <a:pt x="2256616" y="1235321"/>
                  <a:pt x="2251173" y="1249257"/>
                </a:cubicBezTo>
                <a:cubicBezTo>
                  <a:pt x="2245692" y="1263202"/>
                  <a:pt x="2239898" y="1277019"/>
                  <a:pt x="2233742" y="1290671"/>
                </a:cubicBezTo>
                <a:cubicBezTo>
                  <a:pt x="2227595" y="1304345"/>
                  <a:pt x="2221125" y="1317847"/>
                  <a:pt x="2214303" y="1331199"/>
                </a:cubicBezTo>
                <a:close/>
              </a:path>
            </a:pathLst>
          </a:custGeom>
          <a:solidFill>
            <a:srgbClr val="0F81A9">
              <a:alpha val="15000"/>
            </a:srgbClr>
          </a:solidFill>
          <a:ln w="7493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6C26BA44-1BB0-35A1-586A-E578EC6480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5977" r="25891"/>
          <a:stretch/>
        </p:blipFill>
        <p:spPr>
          <a:xfrm>
            <a:off x="10038835" y="1179594"/>
            <a:ext cx="487889" cy="52963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C7F22CC-B544-3323-84E7-2D5301CDCE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435" y="46404"/>
            <a:ext cx="1791010" cy="20132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1234201-9529-5BBE-AD3B-E753BB7B04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48040" y="349418"/>
            <a:ext cx="1369674" cy="288168"/>
          </a:xfrm>
          <a:prstGeom prst="rect">
            <a:avLst/>
          </a:prstGeom>
        </p:spPr>
      </p:pic>
      <p:pic>
        <p:nvPicPr>
          <p:cNvPr id="28" name="Picture 27" descr="A blue and black logo&#10;&#10;Description automatically generated">
            <a:extLst>
              <a:ext uri="{FF2B5EF4-FFF2-40B4-BE49-F238E27FC236}">
                <a16:creationId xmlns:a16="http://schemas.microsoft.com/office/drawing/2014/main" id="{6E8A351C-EC84-D152-3B9F-5438A825FF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4095" y="1700515"/>
            <a:ext cx="1238724" cy="438508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67395B91-4713-3E0C-EDFD-C47270D6E2B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564007" y="621376"/>
            <a:ext cx="1114030" cy="544773"/>
          </a:xfrm>
          <a:prstGeom prst="rect">
            <a:avLst/>
          </a:prstGeom>
        </p:spPr>
      </p:pic>
      <p:pic>
        <p:nvPicPr>
          <p:cNvPr id="32" name="Picture 31" descr="A close up of a logo&#10;&#10;Description automatically generated">
            <a:extLst>
              <a:ext uri="{FF2B5EF4-FFF2-40B4-BE49-F238E27FC236}">
                <a16:creationId xmlns:a16="http://schemas.microsoft.com/office/drawing/2014/main" id="{30B89DEF-BACA-7890-3B21-CF5AA43A688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455" y="278677"/>
            <a:ext cx="1476088" cy="391801"/>
          </a:xfrm>
          <a:prstGeom prst="rect">
            <a:avLst/>
          </a:prstGeom>
        </p:spPr>
      </p:pic>
      <p:pic>
        <p:nvPicPr>
          <p:cNvPr id="34" name="Picture 33" descr="Blue letters on a black background&#10;&#10;Description automatically generated">
            <a:extLst>
              <a:ext uri="{FF2B5EF4-FFF2-40B4-BE49-F238E27FC236}">
                <a16:creationId xmlns:a16="http://schemas.microsoft.com/office/drawing/2014/main" id="{9C145B56-B1AD-3168-A72A-5BE74B587A5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436" y="1163533"/>
            <a:ext cx="1273664" cy="43850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581A4B3-3F43-B838-1E77-CA0A243DFEF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603" y="754561"/>
            <a:ext cx="855625" cy="438508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A019ECE3-A7A2-8F5F-0CED-0EC94129328B}"/>
              </a:ext>
            </a:extLst>
          </p:cNvPr>
          <p:cNvSpPr txBox="1"/>
          <p:nvPr/>
        </p:nvSpPr>
        <p:spPr>
          <a:xfrm>
            <a:off x="10444023" y="149547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7B91A4B-D45F-3903-9435-40C27A4C3121}"/>
              </a:ext>
            </a:extLst>
          </p:cNvPr>
          <p:cNvSpPr txBox="1"/>
          <p:nvPr/>
        </p:nvSpPr>
        <p:spPr>
          <a:xfrm>
            <a:off x="11432718" y="43488"/>
            <a:ext cx="640252" cy="306467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72000" tIns="0" rIns="0" bIns="0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You?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31CFF70-BF00-2202-FBF4-89C5770743CC}"/>
              </a:ext>
            </a:extLst>
          </p:cNvPr>
          <p:cNvSpPr txBox="1"/>
          <p:nvPr/>
        </p:nvSpPr>
        <p:spPr>
          <a:xfrm>
            <a:off x="11777781" y="437078"/>
            <a:ext cx="309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?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40AB436-6561-8ADC-0F2E-1143BF9C20E7}"/>
              </a:ext>
            </a:extLst>
          </p:cNvPr>
          <p:cNvSpPr txBox="1"/>
          <p:nvPr/>
        </p:nvSpPr>
        <p:spPr>
          <a:xfrm>
            <a:off x="9245343" y="672422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134FE2C-FBEF-A5B7-1A06-C2862A5E10F3}"/>
              </a:ext>
            </a:extLst>
          </p:cNvPr>
          <p:cNvSpPr txBox="1"/>
          <p:nvPr/>
        </p:nvSpPr>
        <p:spPr>
          <a:xfrm>
            <a:off x="131177" y="754561"/>
            <a:ext cx="25057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Carl Wilson—</a:t>
            </a:r>
            <a:r>
              <a:rPr lang="en-GB" sz="600" dirty="0">
                <a:hlinkClick r:id="rId14"/>
              </a:rPr>
              <a:t>carl@openpreservation.org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Julie Allen—</a:t>
            </a:r>
            <a:r>
              <a:rPr lang="en-GB" sz="600" dirty="0">
                <a:hlinkClick r:id="rId15"/>
              </a:rPr>
              <a:t>julie.allen@openpreservation.org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Paul Stokes—</a:t>
            </a:r>
            <a:r>
              <a:rPr lang="en-GB" sz="600" dirty="0">
                <a:hlinkClick r:id="rId16"/>
              </a:rPr>
              <a:t>paul.stokes@jisc.ac.uk</a:t>
            </a:r>
            <a:endParaRPr lang="en-GB" sz="600" dirty="0"/>
          </a:p>
          <a:p>
            <a:r>
              <a:rPr lang="en-GB" sz="600" dirty="0"/>
              <a:t>Remco van Veenendaal—</a:t>
            </a:r>
            <a:r>
              <a:rPr lang="en-GB" sz="600" dirty="0">
                <a:hlinkClick r:id="rId17"/>
              </a:rPr>
              <a:t>Remco.van.Veenendaal@nationaalarchief.nl</a:t>
            </a:r>
            <a:r>
              <a:rPr lang="en-GB" sz="600" dirty="0"/>
              <a:t> </a:t>
            </a:r>
          </a:p>
          <a:p>
            <a:r>
              <a:rPr lang="en-GB" sz="600" dirty="0"/>
              <a:t>Yannick Grandcolas—</a:t>
            </a:r>
            <a:r>
              <a:rPr lang="en-GB" sz="600" dirty="0">
                <a:hlinkClick r:id="rId18"/>
              </a:rPr>
              <a:t>yannick.grandcolas@bnf.fr</a:t>
            </a:r>
            <a:r>
              <a:rPr lang="en-GB" sz="600" dirty="0"/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A1461AD-1457-DC51-E510-F565D7903A3D}"/>
              </a:ext>
            </a:extLst>
          </p:cNvPr>
          <p:cNvSpPr txBox="1"/>
          <p:nvPr/>
        </p:nvSpPr>
        <p:spPr>
          <a:xfrm flipH="1">
            <a:off x="10448155" y="1257558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61937BB-406A-1F73-D0C7-5904D9821BC7}"/>
              </a:ext>
            </a:extLst>
          </p:cNvPr>
          <p:cNvSpPr txBox="1"/>
          <p:nvPr/>
        </p:nvSpPr>
        <p:spPr>
          <a:xfrm flipH="1">
            <a:off x="11163742" y="516525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9CB2A50-16EC-A22F-73C5-E8FE785267E2}"/>
              </a:ext>
            </a:extLst>
          </p:cNvPr>
          <p:cNvSpPr txBox="1"/>
          <p:nvPr/>
        </p:nvSpPr>
        <p:spPr>
          <a:xfrm>
            <a:off x="10989936" y="1152800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562E996-6550-B7A3-31C7-B25A712D06B4}"/>
              </a:ext>
            </a:extLst>
          </p:cNvPr>
          <p:cNvSpPr txBox="1"/>
          <p:nvPr/>
        </p:nvSpPr>
        <p:spPr>
          <a:xfrm>
            <a:off x="10920887" y="-9181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18284B3-E727-0B31-BB6F-4CCC58F84318}"/>
              </a:ext>
            </a:extLst>
          </p:cNvPr>
          <p:cNvGrpSpPr/>
          <p:nvPr/>
        </p:nvGrpSpPr>
        <p:grpSpPr>
          <a:xfrm>
            <a:off x="99181" y="1257558"/>
            <a:ext cx="856492" cy="739657"/>
            <a:chOff x="30221" y="1432929"/>
            <a:chExt cx="856492" cy="739657"/>
          </a:xfrm>
        </p:grpSpPr>
        <p:pic>
          <p:nvPicPr>
            <p:cNvPr id="49" name="Picture 48" descr="QR code on a white background&#10;https://openpreservation.org/">
              <a:extLst>
                <a:ext uri="{FF2B5EF4-FFF2-40B4-BE49-F238E27FC236}">
                  <a16:creationId xmlns:a16="http://schemas.microsoft.com/office/drawing/2014/main" id="{251DCECD-016A-8CDF-3BD5-BFE7C0CB70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467" y="1544537"/>
              <a:ext cx="540000" cy="540000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69CE074-8754-41CA-BF15-57BF43043CF3}"/>
                </a:ext>
              </a:extLst>
            </p:cNvPr>
            <p:cNvSpPr txBox="1"/>
            <p:nvPr/>
          </p:nvSpPr>
          <p:spPr>
            <a:xfrm>
              <a:off x="228670" y="1432929"/>
              <a:ext cx="45959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Home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09066E2-4D33-0926-6F28-D04118D4078B}"/>
                </a:ext>
              </a:extLst>
            </p:cNvPr>
            <p:cNvSpPr txBox="1"/>
            <p:nvPr/>
          </p:nvSpPr>
          <p:spPr>
            <a:xfrm>
              <a:off x="30221" y="2018698"/>
              <a:ext cx="856492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https:/openpreservation/.org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6C6542F-9788-9EB6-6019-121DD497B8F1}"/>
              </a:ext>
            </a:extLst>
          </p:cNvPr>
          <p:cNvGrpSpPr/>
          <p:nvPr/>
        </p:nvGrpSpPr>
        <p:grpSpPr>
          <a:xfrm>
            <a:off x="1039550" y="1257558"/>
            <a:ext cx="1059756" cy="739657"/>
            <a:chOff x="688221" y="1432929"/>
            <a:chExt cx="1059756" cy="739657"/>
          </a:xfrm>
        </p:grpSpPr>
        <p:pic>
          <p:nvPicPr>
            <p:cNvPr id="47" name="Picture 46" descr="A QR code on a white background&#10;https://openpreservation.org/donate/">
              <a:extLst>
                <a:ext uri="{FF2B5EF4-FFF2-40B4-BE49-F238E27FC236}">
                  <a16:creationId xmlns:a16="http://schemas.microsoft.com/office/drawing/2014/main" id="{5E55FB18-0203-029E-C6EC-F3E620C86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099" y="1544537"/>
              <a:ext cx="540000" cy="540000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E10716B-536B-CD5A-B454-D216BD9F9886}"/>
                </a:ext>
              </a:extLst>
            </p:cNvPr>
            <p:cNvSpPr txBox="1"/>
            <p:nvPr/>
          </p:nvSpPr>
          <p:spPr>
            <a:xfrm>
              <a:off x="965852" y="1432929"/>
              <a:ext cx="50449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Donate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CABAA78-C703-F90B-41BD-3FE5BAEE96F7}"/>
                </a:ext>
              </a:extLst>
            </p:cNvPr>
            <p:cNvSpPr txBox="1"/>
            <p:nvPr/>
          </p:nvSpPr>
          <p:spPr>
            <a:xfrm>
              <a:off x="688221" y="2018698"/>
              <a:ext cx="105975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https://openpreservation.org/donate/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505CEF36-4D7C-929C-0C94-128D937DFDAF}"/>
              </a:ext>
            </a:extLst>
          </p:cNvPr>
          <p:cNvGrpSpPr/>
          <p:nvPr/>
        </p:nvGrpSpPr>
        <p:grpSpPr>
          <a:xfrm>
            <a:off x="86730" y="4860785"/>
            <a:ext cx="1831134" cy="1891945"/>
            <a:chOff x="85403" y="4564858"/>
            <a:chExt cx="2126777" cy="2197406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00C2A44B-DD20-1416-D191-3A8ABA5C4459}"/>
                </a:ext>
              </a:extLst>
            </p:cNvPr>
            <p:cNvGrpSpPr/>
            <p:nvPr/>
          </p:nvGrpSpPr>
          <p:grpSpPr>
            <a:xfrm>
              <a:off x="85403" y="4564858"/>
              <a:ext cx="2126777" cy="2197406"/>
              <a:chOff x="92007" y="5067301"/>
              <a:chExt cx="1598738" cy="1780321"/>
            </a:xfrm>
          </p:grpSpPr>
          <p:pic>
            <p:nvPicPr>
              <p:cNvPr id="58" name="Graphic 57">
                <a:extLst>
                  <a:ext uri="{FF2B5EF4-FFF2-40B4-BE49-F238E27FC236}">
                    <a16:creationId xmlns:a16="http://schemas.microsoft.com/office/drawing/2014/main" id="{5298A781-803F-9D01-4149-1483E720163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1">
                <a:extLs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rcRect l="20218" t="21921" r="18463" b="34996"/>
              <a:stretch/>
            </p:blipFill>
            <p:spPr>
              <a:xfrm>
                <a:off x="92007" y="6391024"/>
                <a:ext cx="529509" cy="456598"/>
              </a:xfrm>
              <a:prstGeom prst="rect">
                <a:avLst/>
              </a:prstGeom>
            </p:spPr>
          </p:pic>
          <p:sp>
            <p:nvSpPr>
              <p:cNvPr id="59" name="Speech Bubble: Rectangle with Corners Rounded 58">
                <a:extLst>
                  <a:ext uri="{FF2B5EF4-FFF2-40B4-BE49-F238E27FC236}">
                    <a16:creationId xmlns:a16="http://schemas.microsoft.com/office/drawing/2014/main" id="{1BC8F998-41C5-6F45-2A69-4711306E4659}"/>
                  </a:ext>
                </a:extLst>
              </p:cNvPr>
              <p:cNvSpPr/>
              <p:nvPr/>
            </p:nvSpPr>
            <p:spPr>
              <a:xfrm>
                <a:off x="252953" y="5067301"/>
                <a:ext cx="1437792" cy="1180122"/>
              </a:xfrm>
              <a:prstGeom prst="wedgeRoundRectCallout">
                <a:avLst>
                  <a:gd name="adj1" fmla="val -32369"/>
                  <a:gd name="adj2" fmla="val 68150"/>
                  <a:gd name="adj3" fmla="val 16667"/>
                </a:avLst>
              </a:prstGeom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89" name="Language QR">
              <a:extLst>
                <a:ext uri="{FF2B5EF4-FFF2-40B4-BE49-F238E27FC236}">
                  <a16:creationId xmlns:a16="http://schemas.microsoft.com/office/drawing/2014/main" id="{449BC991-C584-C87D-9122-BB9393721882}"/>
                </a:ext>
              </a:extLst>
            </p:cNvPr>
            <p:cNvGrpSpPr/>
            <p:nvPr/>
          </p:nvGrpSpPr>
          <p:grpSpPr>
            <a:xfrm>
              <a:off x="425694" y="4646692"/>
              <a:ext cx="1673612" cy="1310283"/>
              <a:chOff x="425694" y="4646692"/>
              <a:chExt cx="1673612" cy="1310283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30DE04DB-72F4-CA57-1D2B-F9B4A58E7836}"/>
                  </a:ext>
                </a:extLst>
              </p:cNvPr>
              <p:cNvGrpSpPr/>
              <p:nvPr/>
            </p:nvGrpSpPr>
            <p:grpSpPr>
              <a:xfrm>
                <a:off x="425694" y="4646692"/>
                <a:ext cx="529979" cy="674388"/>
                <a:chOff x="340922" y="4435512"/>
                <a:chExt cx="870095" cy="1107180"/>
              </a:xfrm>
            </p:grpSpPr>
            <p:pic>
              <p:nvPicPr>
                <p:cNvPr id="65" name="Picture 64">
                  <a:extLst>
                    <a:ext uri="{FF2B5EF4-FFF2-40B4-BE49-F238E27FC236}">
                      <a16:creationId xmlns:a16="http://schemas.microsoft.com/office/drawing/2014/main" id="{AFBF4911-3E53-42E9-0F41-3FF1FE8764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60470" y="4587100"/>
                  <a:ext cx="830997" cy="830996"/>
                </a:xfrm>
                <a:prstGeom prst="rect">
                  <a:avLst/>
                </a:prstGeom>
              </p:spPr>
            </p:pic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044C96E9-22D7-DD9D-C4B6-2EF602F4716B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https://jmp.sh/lUZfxxce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43C1408D-3F44-77C1-84AF-7CD3E3377FBA}"/>
                    </a:ext>
                  </a:extLst>
                </p:cNvPr>
                <p:cNvSpPr txBox="1"/>
                <p:nvPr/>
              </p:nvSpPr>
              <p:spPr>
                <a:xfrm>
                  <a:off x="458767" y="4435512"/>
                  <a:ext cx="601994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中文</a:t>
                  </a:r>
                  <a:endParaRPr lang="en-GB" sz="450" dirty="0"/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922F1B12-0B6E-3BCB-0697-E3F756A58CA4}"/>
                  </a:ext>
                </a:extLst>
              </p:cNvPr>
              <p:cNvGrpSpPr/>
              <p:nvPr/>
            </p:nvGrpSpPr>
            <p:grpSpPr>
              <a:xfrm>
                <a:off x="986401" y="4646692"/>
                <a:ext cx="549914" cy="672600"/>
                <a:chOff x="340922" y="4435512"/>
                <a:chExt cx="902824" cy="1104245"/>
              </a:xfrm>
            </p:grpSpPr>
            <p:pic>
              <p:nvPicPr>
                <p:cNvPr id="73" name="Picture 72">
                  <a:extLst>
                    <a:ext uri="{FF2B5EF4-FFF2-40B4-BE49-F238E27FC236}">
                      <a16:creationId xmlns:a16="http://schemas.microsoft.com/office/drawing/2014/main" id="{952B4F7A-F66F-6CC0-22D2-1F64747536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6DC9568D-3E4B-1037-36F9-66A703B9A67F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902824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https://jmp.sh/b2qjBCXu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7C55319A-1B1A-61A4-074F-3E49156CA502}"/>
                    </a:ext>
                  </a:extLst>
                </p:cNvPr>
                <p:cNvSpPr txBox="1"/>
                <p:nvPr/>
              </p:nvSpPr>
              <p:spPr>
                <a:xfrm>
                  <a:off x="383926" y="4435512"/>
                  <a:ext cx="78074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/>
                    <a:t>English</a:t>
                  </a: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9C58210E-1A22-0187-FD97-1E7733EC8BF5}"/>
                  </a:ext>
                </a:extLst>
              </p:cNvPr>
              <p:cNvGrpSpPr/>
              <p:nvPr/>
            </p:nvGrpSpPr>
            <p:grpSpPr>
              <a:xfrm>
                <a:off x="1513963" y="4646692"/>
                <a:ext cx="585343" cy="672600"/>
                <a:chOff x="286506" y="4435512"/>
                <a:chExt cx="960989" cy="1104245"/>
              </a:xfrm>
            </p:grpSpPr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2EE8165B-C4F8-A789-DCC6-4FAE646E7D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82E0DB8E-82F6-EBCE-5F2B-486D91843CAB}"/>
                    </a:ext>
                  </a:extLst>
                </p:cNvPr>
                <p:cNvSpPr txBox="1"/>
                <p:nvPr/>
              </p:nvSpPr>
              <p:spPr>
                <a:xfrm>
                  <a:off x="340921" y="5305006"/>
                  <a:ext cx="875508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https://jmp.sh/NLYhlFG6</a:t>
                  </a:r>
                </a:p>
              </p:txBody>
            </p: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BE894DCC-E3B7-9865-AD2D-35000DC2BE98}"/>
                    </a:ext>
                  </a:extLst>
                </p:cNvPr>
                <p:cNvSpPr txBox="1"/>
                <p:nvPr/>
              </p:nvSpPr>
              <p:spPr>
                <a:xfrm>
                  <a:off x="286506" y="4435512"/>
                  <a:ext cx="960989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Nederlands</a:t>
                  </a:r>
                  <a:endParaRPr lang="en-GB" sz="450" dirty="0"/>
                </a:p>
              </p:txBody>
            </p:sp>
          </p:grpSp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36FC53AD-106A-C5C0-2C66-836A2D9ACF53}"/>
                  </a:ext>
                </a:extLst>
              </p:cNvPr>
              <p:cNvGrpSpPr/>
              <p:nvPr/>
            </p:nvGrpSpPr>
            <p:grpSpPr>
              <a:xfrm>
                <a:off x="696817" y="5282587"/>
                <a:ext cx="529979" cy="674388"/>
                <a:chOff x="340922" y="4435512"/>
                <a:chExt cx="870095" cy="1107180"/>
              </a:xfrm>
            </p:grpSpPr>
            <p:pic>
              <p:nvPicPr>
                <p:cNvPr id="81" name="Picture 80">
                  <a:extLst>
                    <a:ext uri="{FF2B5EF4-FFF2-40B4-BE49-F238E27FC236}">
                      <a16:creationId xmlns:a16="http://schemas.microsoft.com/office/drawing/2014/main" id="{00CF26C7-7CAF-5628-09C5-2FCFD2AA7C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C6FF7A8F-6417-014A-C062-F77B08959D60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https://jmp.sh/jY4JzgcJ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409E903-4DBB-49D4-182E-39C9BDFFA982}"/>
                    </a:ext>
                  </a:extLst>
                </p:cNvPr>
                <p:cNvSpPr txBox="1"/>
                <p:nvPr/>
              </p:nvSpPr>
              <p:spPr>
                <a:xfrm>
                  <a:off x="385126" y="4435512"/>
                  <a:ext cx="77906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Français</a:t>
                  </a:r>
                  <a:endParaRPr lang="en-GB" sz="450" dirty="0"/>
                </a:p>
              </p:txBody>
            </p:sp>
          </p:grp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61C01969-4786-6583-8C47-888C50F7535D}"/>
                  </a:ext>
                </a:extLst>
              </p:cNvPr>
              <p:cNvGrpSpPr/>
              <p:nvPr/>
            </p:nvGrpSpPr>
            <p:grpSpPr>
              <a:xfrm>
                <a:off x="1271113" y="5282586"/>
                <a:ext cx="550561" cy="672600"/>
                <a:chOff x="336349" y="4435512"/>
                <a:chExt cx="903885" cy="1104245"/>
              </a:xfrm>
            </p:grpSpPr>
            <p:pic>
              <p:nvPicPr>
                <p:cNvPr id="85" name="Picture 84">
                  <a:extLst>
                    <a:ext uri="{FF2B5EF4-FFF2-40B4-BE49-F238E27FC236}">
                      <a16:creationId xmlns:a16="http://schemas.microsoft.com/office/drawing/2014/main" id="{78DB19E7-E5B6-24EE-BF06-98A9E82F73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1" y="4587100"/>
                  <a:ext cx="830994" cy="830996"/>
                </a:xfrm>
                <a:prstGeom prst="rect">
                  <a:avLst/>
                </a:prstGeom>
              </p:spPr>
            </p:pic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F81CC9D0-BDAC-9B78-9549-F88524808B00}"/>
                    </a:ext>
                  </a:extLst>
                </p:cNvPr>
                <p:cNvSpPr txBox="1"/>
                <p:nvPr/>
              </p:nvSpPr>
              <p:spPr>
                <a:xfrm>
                  <a:off x="336349" y="5305006"/>
                  <a:ext cx="903885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https://jmp.sh/8q0BdIWW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7E8BA4A9-2898-3592-B5DE-59C9B59CFA36}"/>
                    </a:ext>
                  </a:extLst>
                </p:cNvPr>
                <p:cNvSpPr txBox="1"/>
                <p:nvPr/>
              </p:nvSpPr>
              <p:spPr>
                <a:xfrm>
                  <a:off x="389727" y="4435512"/>
                  <a:ext cx="764472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Español</a:t>
                  </a:r>
                  <a:endParaRPr lang="en-GB" sz="450" dirty="0"/>
                </a:p>
              </p:txBody>
            </p:sp>
          </p:grpSp>
        </p:grpSp>
      </p:grpSp>
      <p:sp>
        <p:nvSpPr>
          <p:cNvPr id="63" name="Clear hot - centre">
            <a:extLst>
              <a:ext uri="{FF2B5EF4-FFF2-40B4-BE49-F238E27FC236}">
                <a16:creationId xmlns:a16="http://schemas.microsoft.com/office/drawing/2014/main" id="{E9CE2293-A71F-D158-4539-B7850F8F5710}"/>
              </a:ext>
            </a:extLst>
          </p:cNvPr>
          <p:cNvSpPr/>
          <p:nvPr/>
        </p:nvSpPr>
        <p:spPr>
          <a:xfrm>
            <a:off x="5236495" y="2702457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41F3C207-8046-2E8F-456A-7EAA4FDD323C}"/>
              </a:ext>
            </a:extLst>
          </p:cNvPr>
          <p:cNvPicPr>
            <a:picLocks noChangeAspect="1"/>
          </p:cNvPicPr>
          <p:nvPr/>
        </p:nvPicPr>
        <p:blipFill rotWithShape="1"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 l="26944" t="10248" r="25149" b="28269"/>
          <a:stretch/>
        </p:blipFill>
        <p:spPr>
          <a:xfrm>
            <a:off x="851506" y="6258699"/>
            <a:ext cx="337560" cy="541531"/>
          </a:xfrm>
          <a:prstGeom prst="rect">
            <a:avLst/>
          </a:prstGeom>
        </p:spPr>
      </p:pic>
      <p:sp>
        <p:nvSpPr>
          <p:cNvPr id="99" name="Hover-off">
            <a:hlinkClick r:id="" action="ppaction://hlinkshowjump?jump=firstslide"/>
            <a:hlinkHover r:id="" action="ppaction://hlinkshowjump?jump=firstslide"/>
            <a:extLst>
              <a:ext uri="{FF2B5EF4-FFF2-40B4-BE49-F238E27FC236}">
                <a16:creationId xmlns:a16="http://schemas.microsoft.com/office/drawing/2014/main" id="{4D063F41-02AA-797C-BB81-A4C67E0F433F}"/>
              </a:ext>
            </a:extLst>
          </p:cNvPr>
          <p:cNvSpPr/>
          <p:nvPr/>
        </p:nvSpPr>
        <p:spPr>
          <a:xfrm>
            <a:off x="0" y="-1"/>
            <a:ext cx="12171543" cy="687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Clear hot - jhove">
            <a:extLst>
              <a:ext uri="{FF2B5EF4-FFF2-40B4-BE49-F238E27FC236}">
                <a16:creationId xmlns:a16="http://schemas.microsoft.com/office/drawing/2014/main" id="{5115888D-2CDF-F1A0-3B78-5D2EFBC23242}"/>
              </a:ext>
            </a:extLst>
          </p:cNvPr>
          <p:cNvSpPr/>
          <p:nvPr/>
        </p:nvSpPr>
        <p:spPr>
          <a:xfrm>
            <a:off x="5155035" y="101715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Clear hot - viper">
            <a:extLst>
              <a:ext uri="{FF2B5EF4-FFF2-40B4-BE49-F238E27FC236}">
                <a16:creationId xmlns:a16="http://schemas.microsoft.com/office/drawing/2014/main" id="{281422D8-F8D2-E428-67F0-48AA2E587EC7}"/>
              </a:ext>
            </a:extLst>
          </p:cNvPr>
          <p:cNvSpPr/>
          <p:nvPr/>
        </p:nvSpPr>
        <p:spPr>
          <a:xfrm>
            <a:off x="7766253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Clear hot - vera">
            <a:extLst>
              <a:ext uri="{FF2B5EF4-FFF2-40B4-BE49-F238E27FC236}">
                <a16:creationId xmlns:a16="http://schemas.microsoft.com/office/drawing/2014/main" id="{7A075140-3A4C-C995-C061-B51CF3B052BE}"/>
              </a:ext>
            </a:extLst>
          </p:cNvPr>
          <p:cNvSpPr/>
          <p:nvPr/>
        </p:nvSpPr>
        <p:spPr>
          <a:xfrm>
            <a:off x="6848637" y="4955162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Clear hot - jplyser">
            <a:extLst>
              <a:ext uri="{FF2B5EF4-FFF2-40B4-BE49-F238E27FC236}">
                <a16:creationId xmlns:a16="http://schemas.microsoft.com/office/drawing/2014/main" id="{328CAF41-13D3-6D8C-37B6-E213AD7D54F1}"/>
              </a:ext>
            </a:extLst>
          </p:cNvPr>
          <p:cNvSpPr/>
          <p:nvPr/>
        </p:nvSpPr>
        <p:spPr>
          <a:xfrm>
            <a:off x="3676423" y="4913898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Clear hot - fido">
            <a:extLst>
              <a:ext uri="{FF2B5EF4-FFF2-40B4-BE49-F238E27FC236}">
                <a16:creationId xmlns:a16="http://schemas.microsoft.com/office/drawing/2014/main" id="{74AB16A4-BAFA-3273-EA4E-80AC74FD2816}"/>
              </a:ext>
            </a:extLst>
          </p:cNvPr>
          <p:cNvSpPr/>
          <p:nvPr/>
        </p:nvSpPr>
        <p:spPr>
          <a:xfrm>
            <a:off x="2705325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1" name="Hover hot">
            <a:extLst>
              <a:ext uri="{FF2B5EF4-FFF2-40B4-BE49-F238E27FC236}">
                <a16:creationId xmlns:a16="http://schemas.microsoft.com/office/drawing/2014/main" id="{31E59C19-2215-82D7-29BE-04DC701C9D9F}"/>
              </a:ext>
            </a:extLst>
          </p:cNvPr>
          <p:cNvGrpSpPr/>
          <p:nvPr/>
        </p:nvGrpSpPr>
        <p:grpSpPr>
          <a:xfrm>
            <a:off x="5267090" y="80232"/>
            <a:ext cx="1719010" cy="1916983"/>
            <a:chOff x="10351247" y="4117788"/>
            <a:chExt cx="1300309" cy="1300309"/>
          </a:xfrm>
        </p:grpSpPr>
        <p:sp>
          <p:nvSpPr>
            <p:cNvPr id="92" name="Oval 91">
              <a:hlinkClick r:id="rId30" action="ppaction://hlinksldjump"/>
              <a:extLst>
                <a:ext uri="{FF2B5EF4-FFF2-40B4-BE49-F238E27FC236}">
                  <a16:creationId xmlns:a16="http://schemas.microsoft.com/office/drawing/2014/main" id="{005FD584-388B-DAC8-AE4A-5CF7058EECFC}"/>
                </a:ext>
              </a:extLst>
            </p:cNvPr>
            <p:cNvSpPr/>
            <p:nvPr/>
          </p:nvSpPr>
          <p:spPr>
            <a:xfrm>
              <a:off x="10351247" y="4117788"/>
              <a:ext cx="1300309" cy="1300309"/>
            </a:xfrm>
            <a:prstGeom prst="ellipse">
              <a:avLst/>
            </a:prstGeom>
            <a:solidFill>
              <a:schemeClr val="bg1">
                <a:lumMod val="85000"/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3" name="Graphic 92">
              <a:extLst>
                <a:ext uri="{FF2B5EF4-FFF2-40B4-BE49-F238E27FC236}">
                  <a16:creationId xmlns:a16="http://schemas.microsoft.com/office/drawing/2014/main" id="{FEAEF02F-4713-3E56-C424-E5D8DAFF51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1">
              <a:extLs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rcRect l="13697" t="8824" r="13041" b="28444"/>
            <a:stretch/>
          </p:blipFill>
          <p:spPr>
            <a:xfrm>
              <a:off x="10593899" y="4331764"/>
              <a:ext cx="815004" cy="872356"/>
            </a:xfrm>
            <a:prstGeom prst="rect">
              <a:avLst/>
            </a:prstGeom>
          </p:spPr>
        </p:pic>
      </p:grpSp>
      <p:sp>
        <p:nvSpPr>
          <p:cNvPr id="100" name="Title 99">
            <a:extLst>
              <a:ext uri="{FF2B5EF4-FFF2-40B4-BE49-F238E27FC236}">
                <a16:creationId xmlns:a16="http://schemas.microsoft.com/office/drawing/2014/main" id="{DED9CBF1-6837-D962-C6F1-D5A817DD7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2" y="-495416"/>
            <a:ext cx="1719010" cy="455309"/>
          </a:xfrm>
        </p:spPr>
        <p:txBody>
          <a:bodyPr>
            <a:normAutofit/>
          </a:bodyPr>
          <a:lstStyle/>
          <a:p>
            <a:r>
              <a:rPr lang="en-GB" sz="1600" dirty="0"/>
              <a:t>Hover-</a:t>
            </a:r>
            <a:r>
              <a:rPr lang="en-GB" sz="1600" dirty="0" err="1"/>
              <a:t>Jhove</a:t>
            </a:r>
            <a:endParaRPr lang="en-GB" dirty="0"/>
          </a:p>
        </p:txBody>
      </p:sp>
      <p:sp>
        <p:nvSpPr>
          <p:cNvPr id="2" name="Rectangle: Diagonal Corners Rounded 1">
            <a:extLst>
              <a:ext uri="{FF2B5EF4-FFF2-40B4-BE49-F238E27FC236}">
                <a16:creationId xmlns:a16="http://schemas.microsoft.com/office/drawing/2014/main" id="{240CC438-E41B-321F-44CB-ED8CC5216177}"/>
              </a:ext>
            </a:extLst>
          </p:cNvPr>
          <p:cNvSpPr/>
          <p:nvPr/>
        </p:nvSpPr>
        <p:spPr>
          <a:xfrm>
            <a:off x="9114876" y="3445246"/>
            <a:ext cx="2705664" cy="3307484"/>
          </a:xfrm>
          <a:prstGeom prst="round2Diag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Description: </a:t>
            </a:r>
            <a:r>
              <a:rPr lang="en-GB" dirty="0">
                <a:solidFill>
                  <a:schemeClr val="tx1"/>
                </a:solidFill>
              </a:rPr>
              <a:t>Opensource extensible framework for identification, validation, and characterisation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Latest release: </a:t>
            </a:r>
            <a:r>
              <a:rPr lang="en-GB" dirty="0">
                <a:solidFill>
                  <a:schemeClr val="tx1"/>
                </a:solidFill>
              </a:rPr>
              <a:t>1.30 Release (June, 2024)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Downloads: </a:t>
            </a:r>
            <a:r>
              <a:rPr lang="en-GB" dirty="0">
                <a:solidFill>
                  <a:schemeClr val="tx1"/>
                </a:solidFill>
              </a:rPr>
              <a:t>3,556</a:t>
            </a:r>
          </a:p>
        </p:txBody>
      </p:sp>
    </p:spTree>
    <p:extLst>
      <p:ext uri="{BB962C8B-B14F-4D97-AF65-F5344CB8AC3E}">
        <p14:creationId xmlns:p14="http://schemas.microsoft.com/office/powerpoint/2010/main" val="278539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784BEF0A-9AE0-4E54-5D06-894248DE08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5361168" y="431402"/>
            <a:ext cx="13970091" cy="179615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8262A7-2987-3831-D80B-35A9FE08F52F}"/>
              </a:ext>
            </a:extLst>
          </p:cNvPr>
          <p:cNvSpPr txBox="1"/>
          <p:nvPr/>
        </p:nvSpPr>
        <p:spPr>
          <a:xfrm>
            <a:off x="104503" y="-378"/>
            <a:ext cx="5085806" cy="830997"/>
          </a:xfrm>
          <a:prstGeom prst="rect">
            <a:avLst/>
          </a:prstGeom>
          <a:noFill/>
          <a:effectLst>
            <a:outerShdw blurRad="50800" dist="127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2400" b="1" dirty="0"/>
              <a:t>The Open Preservation Foundation Family Tree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0388D4B-BFF1-6EE3-C47B-8A3696C390BB}"/>
              </a:ext>
            </a:extLst>
          </p:cNvPr>
          <p:cNvSpPr/>
          <p:nvPr/>
        </p:nvSpPr>
        <p:spPr>
          <a:xfrm>
            <a:off x="6248400" y="-4468942"/>
            <a:ext cx="9211390" cy="14342798"/>
          </a:xfrm>
          <a:custGeom>
            <a:avLst/>
            <a:gdLst>
              <a:gd name="connsiteX0" fmla="*/ 2214303 w 2314302"/>
              <a:gd name="connsiteY0" fmla="*/ 1331199 h 3603535"/>
              <a:gd name="connsiteX1" fmla="*/ 2179097 w 2314302"/>
              <a:gd name="connsiteY1" fmla="*/ 1393956 h 3603535"/>
              <a:gd name="connsiteX2" fmla="*/ 2139063 w 2314302"/>
              <a:gd name="connsiteY2" fmla="*/ 1453759 h 3603535"/>
              <a:gd name="connsiteX3" fmla="*/ 2094464 w 2314302"/>
              <a:gd name="connsiteY3" fmla="*/ 1510249 h 3603535"/>
              <a:gd name="connsiteX4" fmla="*/ 2045591 w 2314302"/>
              <a:gd name="connsiteY4" fmla="*/ 1563050 h 3603535"/>
              <a:gd name="connsiteX5" fmla="*/ 1992700 w 2314302"/>
              <a:gd name="connsiteY5" fmla="*/ 1611863 h 3603535"/>
              <a:gd name="connsiteX6" fmla="*/ 1936121 w 2314302"/>
              <a:gd name="connsiteY6" fmla="*/ 1656350 h 3603535"/>
              <a:gd name="connsiteX7" fmla="*/ 1876265 w 2314302"/>
              <a:gd name="connsiteY7" fmla="*/ 1696294 h 3603535"/>
              <a:gd name="connsiteX8" fmla="*/ 1813418 w 2314302"/>
              <a:gd name="connsiteY8" fmla="*/ 1731380 h 3603535"/>
              <a:gd name="connsiteX9" fmla="*/ 1748022 w 2314302"/>
              <a:gd name="connsiteY9" fmla="*/ 1761427 h 3603535"/>
              <a:gd name="connsiteX10" fmla="*/ 1680489 w 2314302"/>
              <a:gd name="connsiteY10" fmla="*/ 1786257 h 3603535"/>
              <a:gd name="connsiteX11" fmla="*/ 1611202 w 2314302"/>
              <a:gd name="connsiteY11" fmla="*/ 1805704 h 3603535"/>
              <a:gd name="connsiteX12" fmla="*/ 1540596 w 2314302"/>
              <a:gd name="connsiteY12" fmla="*/ 1819641 h 3603535"/>
              <a:gd name="connsiteX13" fmla="*/ 1469112 w 2314302"/>
              <a:gd name="connsiteY13" fmla="*/ 1827985 h 3603535"/>
              <a:gd name="connsiteX14" fmla="*/ 1397186 w 2314302"/>
              <a:gd name="connsiteY14" fmla="*/ 1830714 h 3603535"/>
              <a:gd name="connsiteX15" fmla="*/ 1325298 w 2314302"/>
              <a:gd name="connsiteY15" fmla="*/ 1827753 h 3603535"/>
              <a:gd name="connsiteX16" fmla="*/ 1253837 w 2314302"/>
              <a:gd name="connsiteY16" fmla="*/ 1819176 h 3603535"/>
              <a:gd name="connsiteX17" fmla="*/ 1327082 w 2314302"/>
              <a:gd name="connsiteY17" fmla="*/ 1675707 h 3603535"/>
              <a:gd name="connsiteX18" fmla="*/ 1373998 w 2314302"/>
              <a:gd name="connsiteY18" fmla="*/ 1678721 h 3603535"/>
              <a:gd name="connsiteX19" fmla="*/ 1420997 w 2314302"/>
              <a:gd name="connsiteY19" fmla="*/ 1678841 h 3603535"/>
              <a:gd name="connsiteX20" fmla="*/ 1467913 w 2314302"/>
              <a:gd name="connsiteY20" fmla="*/ 1676059 h 3603535"/>
              <a:gd name="connsiteX21" fmla="*/ 1514567 w 2314302"/>
              <a:gd name="connsiteY21" fmla="*/ 1670407 h 3603535"/>
              <a:gd name="connsiteX22" fmla="*/ 1560808 w 2314302"/>
              <a:gd name="connsiteY22" fmla="*/ 1661913 h 3603535"/>
              <a:gd name="connsiteX23" fmla="*/ 1606404 w 2314302"/>
              <a:gd name="connsiteY23" fmla="*/ 1650577 h 3603535"/>
              <a:gd name="connsiteX24" fmla="*/ 1651236 w 2314302"/>
              <a:gd name="connsiteY24" fmla="*/ 1636468 h 3603535"/>
              <a:gd name="connsiteX25" fmla="*/ 1695108 w 2314302"/>
              <a:gd name="connsiteY25" fmla="*/ 1619630 h 3603535"/>
              <a:gd name="connsiteX26" fmla="*/ 1737894 w 2314302"/>
              <a:gd name="connsiteY26" fmla="*/ 1600093 h 3603535"/>
              <a:gd name="connsiteX27" fmla="*/ 1779359 w 2314302"/>
              <a:gd name="connsiteY27" fmla="*/ 1578014 h 3603535"/>
              <a:gd name="connsiteX28" fmla="*/ 1819393 w 2314302"/>
              <a:gd name="connsiteY28" fmla="*/ 1553387 h 3603535"/>
              <a:gd name="connsiteX29" fmla="*/ 1857845 w 2314302"/>
              <a:gd name="connsiteY29" fmla="*/ 1526353 h 3603535"/>
              <a:gd name="connsiteX30" fmla="*/ 1894565 w 2314302"/>
              <a:gd name="connsiteY30" fmla="*/ 1497010 h 3603535"/>
              <a:gd name="connsiteX31" fmla="*/ 1929418 w 2314302"/>
              <a:gd name="connsiteY31" fmla="*/ 1465470 h 3603535"/>
              <a:gd name="connsiteX32" fmla="*/ 1962240 w 2314302"/>
              <a:gd name="connsiteY32" fmla="*/ 1431853 h 3603535"/>
              <a:gd name="connsiteX33" fmla="*/ 1992962 w 2314302"/>
              <a:gd name="connsiteY33" fmla="*/ 1396273 h 3603535"/>
              <a:gd name="connsiteX34" fmla="*/ 2021429 w 2314302"/>
              <a:gd name="connsiteY34" fmla="*/ 1358871 h 3603535"/>
              <a:gd name="connsiteX35" fmla="*/ 2047548 w 2314302"/>
              <a:gd name="connsiteY35" fmla="*/ 1319774 h 3603535"/>
              <a:gd name="connsiteX36" fmla="*/ 2071186 w 2314302"/>
              <a:gd name="connsiteY36" fmla="*/ 1279155 h 3603535"/>
              <a:gd name="connsiteX37" fmla="*/ 2092327 w 2314302"/>
              <a:gd name="connsiteY37" fmla="*/ 1237195 h 3603535"/>
              <a:gd name="connsiteX38" fmla="*/ 2110808 w 2314302"/>
              <a:gd name="connsiteY38" fmla="*/ 1193967 h 3603535"/>
              <a:gd name="connsiteX39" fmla="*/ 2126618 w 2314302"/>
              <a:gd name="connsiteY39" fmla="*/ 1149720 h 3603535"/>
              <a:gd name="connsiteX40" fmla="*/ 2139678 w 2314302"/>
              <a:gd name="connsiteY40" fmla="*/ 1104559 h 3603535"/>
              <a:gd name="connsiteX41" fmla="*/ 2149934 w 2314302"/>
              <a:gd name="connsiteY41" fmla="*/ 1058700 h 3603535"/>
              <a:gd name="connsiteX42" fmla="*/ 2157341 w 2314302"/>
              <a:gd name="connsiteY42" fmla="*/ 1012286 h 3603535"/>
              <a:gd name="connsiteX43" fmla="*/ 2161876 w 2314302"/>
              <a:gd name="connsiteY43" fmla="*/ 965490 h 3603535"/>
              <a:gd name="connsiteX44" fmla="*/ 2163548 w 2314302"/>
              <a:gd name="connsiteY44" fmla="*/ 918514 h 3603535"/>
              <a:gd name="connsiteX45" fmla="*/ 2162319 w 2314302"/>
              <a:gd name="connsiteY45" fmla="*/ 871538 h 3603535"/>
              <a:gd name="connsiteX46" fmla="*/ 2158188 w 2314302"/>
              <a:gd name="connsiteY46" fmla="*/ 824712 h 3603535"/>
              <a:gd name="connsiteX47" fmla="*/ 2151193 w 2314302"/>
              <a:gd name="connsiteY47" fmla="*/ 778238 h 3603535"/>
              <a:gd name="connsiteX48" fmla="*/ 2141380 w 2314302"/>
              <a:gd name="connsiteY48" fmla="*/ 732289 h 3603535"/>
              <a:gd name="connsiteX49" fmla="*/ 2128725 w 2314302"/>
              <a:gd name="connsiteY49" fmla="*/ 687015 h 3603535"/>
              <a:gd name="connsiteX50" fmla="*/ 2113326 w 2314302"/>
              <a:gd name="connsiteY50" fmla="*/ 642588 h 3603535"/>
              <a:gd name="connsiteX51" fmla="*/ 2095229 w 2314302"/>
              <a:gd name="connsiteY51" fmla="*/ 599218 h 3603535"/>
              <a:gd name="connsiteX52" fmla="*/ 2074492 w 2314302"/>
              <a:gd name="connsiteY52" fmla="*/ 557048 h 3603535"/>
              <a:gd name="connsiteX53" fmla="*/ 2051214 w 2314302"/>
              <a:gd name="connsiteY53" fmla="*/ 516227 h 3603535"/>
              <a:gd name="connsiteX54" fmla="*/ 2025469 w 2314302"/>
              <a:gd name="connsiteY54" fmla="*/ 476898 h 3603535"/>
              <a:gd name="connsiteX55" fmla="*/ 1997326 w 2314302"/>
              <a:gd name="connsiteY55" fmla="*/ 439233 h 3603535"/>
              <a:gd name="connsiteX56" fmla="*/ 1966955 w 2314302"/>
              <a:gd name="connsiteY56" fmla="*/ 403390 h 3603535"/>
              <a:gd name="connsiteX57" fmla="*/ 1934426 w 2314302"/>
              <a:gd name="connsiteY57" fmla="*/ 369451 h 3603535"/>
              <a:gd name="connsiteX58" fmla="*/ 1899865 w 2314302"/>
              <a:gd name="connsiteY58" fmla="*/ 337589 h 3603535"/>
              <a:gd name="connsiteX59" fmla="*/ 1863408 w 2314302"/>
              <a:gd name="connsiteY59" fmla="*/ 307924 h 3603535"/>
              <a:gd name="connsiteX60" fmla="*/ 1825218 w 2314302"/>
              <a:gd name="connsiteY60" fmla="*/ 280537 h 3603535"/>
              <a:gd name="connsiteX61" fmla="*/ 1785394 w 2314302"/>
              <a:gd name="connsiteY61" fmla="*/ 255558 h 3603535"/>
              <a:gd name="connsiteX62" fmla="*/ 1744131 w 2314302"/>
              <a:gd name="connsiteY62" fmla="*/ 233067 h 3603535"/>
              <a:gd name="connsiteX63" fmla="*/ 1701548 w 2314302"/>
              <a:gd name="connsiteY63" fmla="*/ 213185 h 3603535"/>
              <a:gd name="connsiteX64" fmla="*/ 1657826 w 2314302"/>
              <a:gd name="connsiteY64" fmla="*/ 195934 h 3603535"/>
              <a:gd name="connsiteX65" fmla="*/ 1613106 w 2314302"/>
              <a:gd name="connsiteY65" fmla="*/ 181412 h 3603535"/>
              <a:gd name="connsiteX66" fmla="*/ 1567600 w 2314302"/>
              <a:gd name="connsiteY66" fmla="*/ 169665 h 3603535"/>
              <a:gd name="connsiteX67" fmla="*/ 1521471 w 2314302"/>
              <a:gd name="connsiteY67" fmla="*/ 160736 h 3603535"/>
              <a:gd name="connsiteX68" fmla="*/ 1474855 w 2314302"/>
              <a:gd name="connsiteY68" fmla="*/ 154641 h 3603535"/>
              <a:gd name="connsiteX69" fmla="*/ 1427969 w 2314302"/>
              <a:gd name="connsiteY69" fmla="*/ 151455 h 3603535"/>
              <a:gd name="connsiteX70" fmla="*/ 1380963 w 2314302"/>
              <a:gd name="connsiteY70" fmla="*/ 151132 h 3603535"/>
              <a:gd name="connsiteX71" fmla="*/ 1334047 w 2314302"/>
              <a:gd name="connsiteY71" fmla="*/ 153704 h 3603535"/>
              <a:gd name="connsiteX72" fmla="*/ 1287371 w 2314302"/>
              <a:gd name="connsiteY72" fmla="*/ 159184 h 3603535"/>
              <a:gd name="connsiteX73" fmla="*/ 1241100 w 2314302"/>
              <a:gd name="connsiteY73" fmla="*/ 167498 h 3603535"/>
              <a:gd name="connsiteX74" fmla="*/ 1195443 w 2314302"/>
              <a:gd name="connsiteY74" fmla="*/ 178654 h 3603535"/>
              <a:gd name="connsiteX75" fmla="*/ 1150551 w 2314302"/>
              <a:gd name="connsiteY75" fmla="*/ 192598 h 3603535"/>
              <a:gd name="connsiteX76" fmla="*/ 1106597 w 2314302"/>
              <a:gd name="connsiteY76" fmla="*/ 209264 h 3603535"/>
              <a:gd name="connsiteX77" fmla="*/ 1063751 w 2314302"/>
              <a:gd name="connsiteY77" fmla="*/ 228591 h 3603535"/>
              <a:gd name="connsiteX78" fmla="*/ 1022196 w 2314302"/>
              <a:gd name="connsiteY78" fmla="*/ 250520 h 3603535"/>
              <a:gd name="connsiteX79" fmla="*/ 982042 w 2314302"/>
              <a:gd name="connsiteY79" fmla="*/ 274975 h 3603535"/>
              <a:gd name="connsiteX80" fmla="*/ 943508 w 2314302"/>
              <a:gd name="connsiteY80" fmla="*/ 301859 h 3603535"/>
              <a:gd name="connsiteX81" fmla="*/ 906668 w 2314302"/>
              <a:gd name="connsiteY81" fmla="*/ 331029 h 3603535"/>
              <a:gd name="connsiteX82" fmla="*/ 871672 w 2314302"/>
              <a:gd name="connsiteY82" fmla="*/ 362449 h 3603535"/>
              <a:gd name="connsiteX83" fmla="*/ 838693 w 2314302"/>
              <a:gd name="connsiteY83" fmla="*/ 395923 h 3603535"/>
              <a:gd name="connsiteX84" fmla="*/ 807858 w 2314302"/>
              <a:gd name="connsiteY84" fmla="*/ 431384 h 3603535"/>
              <a:gd name="connsiteX85" fmla="*/ 779249 w 2314302"/>
              <a:gd name="connsiteY85" fmla="*/ 468666 h 3603535"/>
              <a:gd name="connsiteX86" fmla="*/ 752980 w 2314302"/>
              <a:gd name="connsiteY86" fmla="*/ 507643 h 3603535"/>
              <a:gd name="connsiteX87" fmla="*/ 729140 w 2314302"/>
              <a:gd name="connsiteY87" fmla="*/ 548179 h 3603535"/>
              <a:gd name="connsiteX88" fmla="*/ 707848 w 2314302"/>
              <a:gd name="connsiteY88" fmla="*/ 590079 h 3603535"/>
              <a:gd name="connsiteX89" fmla="*/ 689196 w 2314302"/>
              <a:gd name="connsiteY89" fmla="*/ 633217 h 3603535"/>
              <a:gd name="connsiteX90" fmla="*/ 673205 w 2314302"/>
              <a:gd name="connsiteY90" fmla="*/ 677412 h 3603535"/>
              <a:gd name="connsiteX91" fmla="*/ 659965 w 2314302"/>
              <a:gd name="connsiteY91" fmla="*/ 722506 h 3603535"/>
              <a:gd name="connsiteX92" fmla="*/ 649544 w 2314302"/>
              <a:gd name="connsiteY92" fmla="*/ 768342 h 3603535"/>
              <a:gd name="connsiteX93" fmla="*/ 641927 w 2314302"/>
              <a:gd name="connsiteY93" fmla="*/ 814726 h 3603535"/>
              <a:gd name="connsiteX94" fmla="*/ 637182 w 2314302"/>
              <a:gd name="connsiteY94" fmla="*/ 861470 h 3603535"/>
              <a:gd name="connsiteX95" fmla="*/ 635338 w 2314302"/>
              <a:gd name="connsiteY95" fmla="*/ 908438 h 3603535"/>
              <a:gd name="connsiteX96" fmla="*/ 636395 w 2314302"/>
              <a:gd name="connsiteY96" fmla="*/ 955444 h 3603535"/>
              <a:gd name="connsiteX97" fmla="*/ 640316 w 2314302"/>
              <a:gd name="connsiteY97" fmla="*/ 1002270 h 3603535"/>
              <a:gd name="connsiteX98" fmla="*/ 647115 w 2314302"/>
              <a:gd name="connsiteY98" fmla="*/ 1048774 h 3603535"/>
              <a:gd name="connsiteX99" fmla="*/ 656749 w 2314302"/>
              <a:gd name="connsiteY99" fmla="*/ 1094782 h 3603535"/>
              <a:gd name="connsiteX100" fmla="*/ 669224 w 2314302"/>
              <a:gd name="connsiteY100" fmla="*/ 1140087 h 3603535"/>
              <a:gd name="connsiteX101" fmla="*/ 684420 w 2314302"/>
              <a:gd name="connsiteY101" fmla="*/ 1184566 h 3603535"/>
              <a:gd name="connsiteX102" fmla="*/ 702375 w 2314302"/>
              <a:gd name="connsiteY102" fmla="*/ 1228026 h 3603535"/>
              <a:gd name="connsiteX103" fmla="*/ 722932 w 2314302"/>
              <a:gd name="connsiteY103" fmla="*/ 1270286 h 3603535"/>
              <a:gd name="connsiteX104" fmla="*/ 746038 w 2314302"/>
              <a:gd name="connsiteY104" fmla="*/ 1311197 h 3603535"/>
              <a:gd name="connsiteX105" fmla="*/ 771632 w 2314302"/>
              <a:gd name="connsiteY105" fmla="*/ 1350616 h 3603535"/>
              <a:gd name="connsiteX106" fmla="*/ 799596 w 2314302"/>
              <a:gd name="connsiteY106" fmla="*/ 1388393 h 3603535"/>
              <a:gd name="connsiteX107" fmla="*/ 829854 w 2314302"/>
              <a:gd name="connsiteY107" fmla="*/ 1424386 h 3603535"/>
              <a:gd name="connsiteX108" fmla="*/ 862241 w 2314302"/>
              <a:gd name="connsiteY108" fmla="*/ 1458445 h 3603535"/>
              <a:gd name="connsiteX109" fmla="*/ 896652 w 2314302"/>
              <a:gd name="connsiteY109" fmla="*/ 1490420 h 3603535"/>
              <a:gd name="connsiteX110" fmla="*/ 932990 w 2314302"/>
              <a:gd name="connsiteY110" fmla="*/ 1520265 h 3603535"/>
              <a:gd name="connsiteX111" fmla="*/ 971089 w 2314302"/>
              <a:gd name="connsiteY111" fmla="*/ 1547794 h 3603535"/>
              <a:gd name="connsiteX112" fmla="*/ 1010800 w 2314302"/>
              <a:gd name="connsiteY112" fmla="*/ 1572916 h 3603535"/>
              <a:gd name="connsiteX113" fmla="*/ 1051974 w 2314302"/>
              <a:gd name="connsiteY113" fmla="*/ 1595580 h 3603535"/>
              <a:gd name="connsiteX114" fmla="*/ 1121381 w 2314302"/>
              <a:gd name="connsiteY114" fmla="*/ 1626774 h 3603535"/>
              <a:gd name="connsiteX115" fmla="*/ 1052296 w 2314302"/>
              <a:gd name="connsiteY115" fmla="*/ 1762245 h 3603535"/>
              <a:gd name="connsiteX116" fmla="*/ 112777 w 2314302"/>
              <a:gd name="connsiteY116" fmla="*/ 3603536 h 3603535"/>
              <a:gd name="connsiteX117" fmla="*/ 0 w 2314302"/>
              <a:gd name="connsiteY117" fmla="*/ 3490617 h 3603535"/>
              <a:gd name="connsiteX118" fmla="*/ 916976 w 2314302"/>
              <a:gd name="connsiteY118" fmla="*/ 1693452 h 3603535"/>
              <a:gd name="connsiteX119" fmla="*/ 880368 w 2314302"/>
              <a:gd name="connsiteY119" fmla="*/ 1669560 h 3603535"/>
              <a:gd name="connsiteX120" fmla="*/ 844900 w 2314302"/>
              <a:gd name="connsiteY120" fmla="*/ 1643935 h 3603535"/>
              <a:gd name="connsiteX121" fmla="*/ 810729 w 2314302"/>
              <a:gd name="connsiteY121" fmla="*/ 1616609 h 3603535"/>
              <a:gd name="connsiteX122" fmla="*/ 777900 w 2314302"/>
              <a:gd name="connsiteY122" fmla="*/ 1587738 h 3603535"/>
              <a:gd name="connsiteX123" fmla="*/ 746473 w 2314302"/>
              <a:gd name="connsiteY123" fmla="*/ 1557278 h 3603535"/>
              <a:gd name="connsiteX124" fmla="*/ 716545 w 2314302"/>
              <a:gd name="connsiteY124" fmla="*/ 1525386 h 3603535"/>
              <a:gd name="connsiteX125" fmla="*/ 688199 w 2314302"/>
              <a:gd name="connsiteY125" fmla="*/ 1492091 h 3603535"/>
              <a:gd name="connsiteX126" fmla="*/ 661464 w 2314302"/>
              <a:gd name="connsiteY126" fmla="*/ 1457478 h 3603535"/>
              <a:gd name="connsiteX127" fmla="*/ 636395 w 2314302"/>
              <a:gd name="connsiteY127" fmla="*/ 1421628 h 3603535"/>
              <a:gd name="connsiteX128" fmla="*/ 613086 w 2314302"/>
              <a:gd name="connsiteY128" fmla="*/ 1384615 h 3603535"/>
              <a:gd name="connsiteX129" fmla="*/ 591555 w 2314302"/>
              <a:gd name="connsiteY129" fmla="*/ 1346545 h 3603535"/>
              <a:gd name="connsiteX130" fmla="*/ 571853 w 2314302"/>
              <a:gd name="connsiteY130" fmla="*/ 1307479 h 3603535"/>
              <a:gd name="connsiteX131" fmla="*/ 554071 w 2314302"/>
              <a:gd name="connsiteY131" fmla="*/ 1267535 h 3603535"/>
              <a:gd name="connsiteX132" fmla="*/ 538199 w 2314302"/>
              <a:gd name="connsiteY132" fmla="*/ 1226767 h 3603535"/>
              <a:gd name="connsiteX133" fmla="*/ 524322 w 2314302"/>
              <a:gd name="connsiteY133" fmla="*/ 1185271 h 3603535"/>
              <a:gd name="connsiteX134" fmla="*/ 512402 w 2314302"/>
              <a:gd name="connsiteY134" fmla="*/ 1143190 h 3603535"/>
              <a:gd name="connsiteX135" fmla="*/ 502529 w 2314302"/>
              <a:gd name="connsiteY135" fmla="*/ 1100578 h 3603535"/>
              <a:gd name="connsiteX136" fmla="*/ 494710 w 2314302"/>
              <a:gd name="connsiteY136" fmla="*/ 1057530 h 3603535"/>
              <a:gd name="connsiteX137" fmla="*/ 488944 w 2314302"/>
              <a:gd name="connsiteY137" fmla="*/ 1014190 h 3603535"/>
              <a:gd name="connsiteX138" fmla="*/ 485256 w 2314302"/>
              <a:gd name="connsiteY138" fmla="*/ 970610 h 3603535"/>
              <a:gd name="connsiteX139" fmla="*/ 483674 w 2314302"/>
              <a:gd name="connsiteY139" fmla="*/ 926888 h 3603535"/>
              <a:gd name="connsiteX140" fmla="*/ 484139 w 2314302"/>
              <a:gd name="connsiteY140" fmla="*/ 883136 h 3603535"/>
              <a:gd name="connsiteX141" fmla="*/ 486718 w 2314302"/>
              <a:gd name="connsiteY141" fmla="*/ 839473 h 3603535"/>
              <a:gd name="connsiteX142" fmla="*/ 491403 w 2314302"/>
              <a:gd name="connsiteY142" fmla="*/ 795984 h 3603535"/>
              <a:gd name="connsiteX143" fmla="*/ 498136 w 2314302"/>
              <a:gd name="connsiteY143" fmla="*/ 752764 h 3603535"/>
              <a:gd name="connsiteX144" fmla="*/ 506922 w 2314302"/>
              <a:gd name="connsiteY144" fmla="*/ 709918 h 3603535"/>
              <a:gd name="connsiteX145" fmla="*/ 517763 w 2314302"/>
              <a:gd name="connsiteY145" fmla="*/ 667538 h 3603535"/>
              <a:gd name="connsiteX146" fmla="*/ 530590 w 2314302"/>
              <a:gd name="connsiteY146" fmla="*/ 625720 h 3603535"/>
              <a:gd name="connsiteX147" fmla="*/ 545434 w 2314302"/>
              <a:gd name="connsiteY147" fmla="*/ 584577 h 3603535"/>
              <a:gd name="connsiteX148" fmla="*/ 562182 w 2314302"/>
              <a:gd name="connsiteY148" fmla="*/ 544191 h 3603535"/>
              <a:gd name="connsiteX149" fmla="*/ 580872 w 2314302"/>
              <a:gd name="connsiteY149" fmla="*/ 504629 h 3603535"/>
              <a:gd name="connsiteX150" fmla="*/ 601429 w 2314302"/>
              <a:gd name="connsiteY150" fmla="*/ 466035 h 3603535"/>
              <a:gd name="connsiteX151" fmla="*/ 623800 w 2314302"/>
              <a:gd name="connsiteY151" fmla="*/ 428430 h 3603535"/>
              <a:gd name="connsiteX152" fmla="*/ 647962 w 2314302"/>
              <a:gd name="connsiteY152" fmla="*/ 391972 h 3603535"/>
              <a:gd name="connsiteX153" fmla="*/ 673819 w 2314302"/>
              <a:gd name="connsiteY153" fmla="*/ 356684 h 3603535"/>
              <a:gd name="connsiteX154" fmla="*/ 701318 w 2314302"/>
              <a:gd name="connsiteY154" fmla="*/ 322678 h 3603535"/>
              <a:gd name="connsiteX155" fmla="*/ 730429 w 2314302"/>
              <a:gd name="connsiteY155" fmla="*/ 290029 h 3603535"/>
              <a:gd name="connsiteX156" fmla="*/ 761062 w 2314302"/>
              <a:gd name="connsiteY156" fmla="*/ 258811 h 3603535"/>
              <a:gd name="connsiteX157" fmla="*/ 793156 w 2314302"/>
              <a:gd name="connsiteY157" fmla="*/ 229086 h 3603535"/>
              <a:gd name="connsiteX158" fmla="*/ 826630 w 2314302"/>
              <a:gd name="connsiteY158" fmla="*/ 200942 h 3603535"/>
              <a:gd name="connsiteX159" fmla="*/ 861416 w 2314302"/>
              <a:gd name="connsiteY159" fmla="*/ 174410 h 3603535"/>
              <a:gd name="connsiteX160" fmla="*/ 897439 w 2314302"/>
              <a:gd name="connsiteY160" fmla="*/ 149580 h 3603535"/>
              <a:gd name="connsiteX161" fmla="*/ 934571 w 2314302"/>
              <a:gd name="connsiteY161" fmla="*/ 126497 h 3603535"/>
              <a:gd name="connsiteX162" fmla="*/ 972791 w 2314302"/>
              <a:gd name="connsiteY162" fmla="*/ 105213 h 3603535"/>
              <a:gd name="connsiteX163" fmla="*/ 1011977 w 2314302"/>
              <a:gd name="connsiteY163" fmla="*/ 85796 h 3603535"/>
              <a:gd name="connsiteX164" fmla="*/ 1052064 w 2314302"/>
              <a:gd name="connsiteY164" fmla="*/ 68253 h 3603535"/>
              <a:gd name="connsiteX165" fmla="*/ 1092915 w 2314302"/>
              <a:gd name="connsiteY165" fmla="*/ 52645 h 3603535"/>
              <a:gd name="connsiteX166" fmla="*/ 1134470 w 2314302"/>
              <a:gd name="connsiteY166" fmla="*/ 39030 h 3603535"/>
              <a:gd name="connsiteX167" fmla="*/ 1176641 w 2314302"/>
              <a:gd name="connsiteY167" fmla="*/ 27372 h 3603535"/>
              <a:gd name="connsiteX168" fmla="*/ 1219313 w 2314302"/>
              <a:gd name="connsiteY168" fmla="*/ 17769 h 3603535"/>
              <a:gd name="connsiteX169" fmla="*/ 1262421 w 2314302"/>
              <a:gd name="connsiteY169" fmla="*/ 10242 h 3603535"/>
              <a:gd name="connsiteX170" fmla="*/ 1305821 w 2314302"/>
              <a:gd name="connsiteY170" fmla="*/ 4732 h 3603535"/>
              <a:gd name="connsiteX171" fmla="*/ 1349423 w 2314302"/>
              <a:gd name="connsiteY171" fmla="*/ 1336 h 3603535"/>
              <a:gd name="connsiteX172" fmla="*/ 1393146 w 2314302"/>
              <a:gd name="connsiteY172" fmla="*/ 16 h 3603535"/>
              <a:gd name="connsiteX173" fmla="*/ 1436868 w 2314302"/>
              <a:gd name="connsiteY173" fmla="*/ 781 h 3603535"/>
              <a:gd name="connsiteX174" fmla="*/ 1480508 w 2314302"/>
              <a:gd name="connsiteY174" fmla="*/ 3652 h 3603535"/>
              <a:gd name="connsiteX175" fmla="*/ 1523967 w 2314302"/>
              <a:gd name="connsiteY175" fmla="*/ 8570 h 3603535"/>
              <a:gd name="connsiteX176" fmla="*/ 1567157 w 2314302"/>
              <a:gd name="connsiteY176" fmla="*/ 15595 h 3603535"/>
              <a:gd name="connsiteX177" fmla="*/ 1609943 w 2314302"/>
              <a:gd name="connsiteY177" fmla="*/ 24651 h 3603535"/>
              <a:gd name="connsiteX178" fmla="*/ 1652263 w 2314302"/>
              <a:gd name="connsiteY178" fmla="*/ 35747 h 3603535"/>
              <a:gd name="connsiteX179" fmla="*/ 1693991 w 2314302"/>
              <a:gd name="connsiteY179" fmla="*/ 48866 h 3603535"/>
              <a:gd name="connsiteX180" fmla="*/ 1735052 w 2314302"/>
              <a:gd name="connsiteY180" fmla="*/ 63950 h 3603535"/>
              <a:gd name="connsiteX181" fmla="*/ 1775318 w 2314302"/>
              <a:gd name="connsiteY181" fmla="*/ 80991 h 3603535"/>
              <a:gd name="connsiteX182" fmla="*/ 1814767 w 2314302"/>
              <a:gd name="connsiteY182" fmla="*/ 99936 h 3603535"/>
              <a:gd name="connsiteX183" fmla="*/ 1854268 w 2314302"/>
              <a:gd name="connsiteY183" fmla="*/ 121317 h 3603535"/>
              <a:gd name="connsiteX184" fmla="*/ 1892690 w 2314302"/>
              <a:gd name="connsiteY184" fmla="*/ 144602 h 3603535"/>
              <a:gd name="connsiteX185" fmla="*/ 1929913 w 2314302"/>
              <a:gd name="connsiteY185" fmla="*/ 169755 h 3603535"/>
              <a:gd name="connsiteX186" fmla="*/ 1965876 w 2314302"/>
              <a:gd name="connsiteY186" fmla="*/ 196699 h 3603535"/>
              <a:gd name="connsiteX187" fmla="*/ 2000459 w 2314302"/>
              <a:gd name="connsiteY187" fmla="*/ 225367 h 3603535"/>
              <a:gd name="connsiteX188" fmla="*/ 2033581 w 2314302"/>
              <a:gd name="connsiteY188" fmla="*/ 255737 h 3603535"/>
              <a:gd name="connsiteX189" fmla="*/ 2065211 w 2314302"/>
              <a:gd name="connsiteY189" fmla="*/ 287660 h 3603535"/>
              <a:gd name="connsiteX190" fmla="*/ 2095199 w 2314302"/>
              <a:gd name="connsiteY190" fmla="*/ 321096 h 3603535"/>
              <a:gd name="connsiteX191" fmla="*/ 2123514 w 2314302"/>
              <a:gd name="connsiteY191" fmla="*/ 355979 h 3603535"/>
              <a:gd name="connsiteX192" fmla="*/ 2150106 w 2314302"/>
              <a:gd name="connsiteY192" fmla="*/ 392205 h 3603535"/>
              <a:gd name="connsiteX193" fmla="*/ 2174854 w 2314302"/>
              <a:gd name="connsiteY193" fmla="*/ 429689 h 3603535"/>
              <a:gd name="connsiteX194" fmla="*/ 2197750 w 2314302"/>
              <a:gd name="connsiteY194" fmla="*/ 468344 h 3603535"/>
              <a:gd name="connsiteX195" fmla="*/ 2218719 w 2314302"/>
              <a:gd name="connsiteY195" fmla="*/ 508085 h 3603535"/>
              <a:gd name="connsiteX196" fmla="*/ 2237731 w 2314302"/>
              <a:gd name="connsiteY196" fmla="*/ 548794 h 3603535"/>
              <a:gd name="connsiteX197" fmla="*/ 2254711 w 2314302"/>
              <a:gd name="connsiteY197" fmla="*/ 590402 h 3603535"/>
              <a:gd name="connsiteX198" fmla="*/ 2269616 w 2314302"/>
              <a:gd name="connsiteY198" fmla="*/ 632782 h 3603535"/>
              <a:gd name="connsiteX199" fmla="*/ 2282413 w 2314302"/>
              <a:gd name="connsiteY199" fmla="*/ 675860 h 3603535"/>
              <a:gd name="connsiteX200" fmla="*/ 2293103 w 2314302"/>
              <a:gd name="connsiteY200" fmla="*/ 719492 h 3603535"/>
              <a:gd name="connsiteX201" fmla="*/ 2301657 w 2314302"/>
              <a:gd name="connsiteY201" fmla="*/ 763597 h 3603535"/>
              <a:gd name="connsiteX202" fmla="*/ 2308015 w 2314302"/>
              <a:gd name="connsiteY202" fmla="*/ 808084 h 3603535"/>
              <a:gd name="connsiteX203" fmla="*/ 2312168 w 2314302"/>
              <a:gd name="connsiteY203" fmla="*/ 852795 h 3603535"/>
              <a:gd name="connsiteX204" fmla="*/ 2314132 w 2314302"/>
              <a:gd name="connsiteY204" fmla="*/ 897695 h 3603535"/>
              <a:gd name="connsiteX205" fmla="*/ 2313900 w 2314302"/>
              <a:gd name="connsiteY205" fmla="*/ 942617 h 3603535"/>
              <a:gd name="connsiteX206" fmla="*/ 2311441 w 2314302"/>
              <a:gd name="connsiteY206" fmla="*/ 987478 h 3603535"/>
              <a:gd name="connsiteX207" fmla="*/ 2306778 w 2314302"/>
              <a:gd name="connsiteY207" fmla="*/ 1032168 h 3603535"/>
              <a:gd name="connsiteX208" fmla="*/ 2299956 w 2314302"/>
              <a:gd name="connsiteY208" fmla="*/ 1076595 h 3603535"/>
              <a:gd name="connsiteX209" fmla="*/ 2290967 w 2314302"/>
              <a:gd name="connsiteY209" fmla="*/ 1120610 h 3603535"/>
              <a:gd name="connsiteX210" fmla="*/ 2279811 w 2314302"/>
              <a:gd name="connsiteY210" fmla="*/ 1164129 h 3603535"/>
              <a:gd name="connsiteX211" fmla="*/ 2266512 w 2314302"/>
              <a:gd name="connsiteY211" fmla="*/ 1207027 h 3603535"/>
              <a:gd name="connsiteX212" fmla="*/ 2251173 w 2314302"/>
              <a:gd name="connsiteY212" fmla="*/ 1249257 h 3603535"/>
              <a:gd name="connsiteX213" fmla="*/ 2233742 w 2314302"/>
              <a:gd name="connsiteY213" fmla="*/ 1290671 h 3603535"/>
              <a:gd name="connsiteX214" fmla="*/ 2214303 w 2314302"/>
              <a:gd name="connsiteY214" fmla="*/ 1331199 h 3603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2314302" h="3603535">
                <a:moveTo>
                  <a:pt x="2214303" y="1331199"/>
                </a:moveTo>
                <a:cubicBezTo>
                  <a:pt x="2203402" y="1352573"/>
                  <a:pt x="2191662" y="1373489"/>
                  <a:pt x="2179097" y="1393956"/>
                </a:cubicBezTo>
                <a:cubicBezTo>
                  <a:pt x="2166532" y="1414423"/>
                  <a:pt x="2153210" y="1434372"/>
                  <a:pt x="2139063" y="1453759"/>
                </a:cubicBezTo>
                <a:cubicBezTo>
                  <a:pt x="2124954" y="1473169"/>
                  <a:pt x="2110073" y="1492002"/>
                  <a:pt x="2094464" y="1510249"/>
                </a:cubicBezTo>
                <a:cubicBezTo>
                  <a:pt x="2078885" y="1528489"/>
                  <a:pt x="2062572" y="1546092"/>
                  <a:pt x="2045591" y="1563050"/>
                </a:cubicBezTo>
                <a:cubicBezTo>
                  <a:pt x="2028603" y="1580031"/>
                  <a:pt x="2010970" y="1596284"/>
                  <a:pt x="1992700" y="1611863"/>
                </a:cubicBezTo>
                <a:cubicBezTo>
                  <a:pt x="1974423" y="1627442"/>
                  <a:pt x="1955568" y="1642263"/>
                  <a:pt x="1936121" y="1656350"/>
                </a:cubicBezTo>
                <a:cubicBezTo>
                  <a:pt x="1916703" y="1670467"/>
                  <a:pt x="1896731" y="1683759"/>
                  <a:pt x="1876265" y="1696294"/>
                </a:cubicBezTo>
                <a:cubicBezTo>
                  <a:pt x="1855761" y="1708799"/>
                  <a:pt x="1834821" y="1720516"/>
                  <a:pt x="1813418" y="1731380"/>
                </a:cubicBezTo>
                <a:cubicBezTo>
                  <a:pt x="1792006" y="1742243"/>
                  <a:pt x="1770220" y="1752259"/>
                  <a:pt x="1748022" y="1761427"/>
                </a:cubicBezTo>
                <a:cubicBezTo>
                  <a:pt x="1725853" y="1770589"/>
                  <a:pt x="1703332" y="1778850"/>
                  <a:pt x="1680489" y="1786257"/>
                </a:cubicBezTo>
                <a:cubicBezTo>
                  <a:pt x="1657654" y="1793634"/>
                  <a:pt x="1634548" y="1800112"/>
                  <a:pt x="1611202" y="1805704"/>
                </a:cubicBezTo>
                <a:cubicBezTo>
                  <a:pt x="1587834" y="1811267"/>
                  <a:pt x="1564286" y="1815923"/>
                  <a:pt x="1540596" y="1819641"/>
                </a:cubicBezTo>
                <a:cubicBezTo>
                  <a:pt x="1516875" y="1823360"/>
                  <a:pt x="1493035" y="1826141"/>
                  <a:pt x="1469112" y="1827985"/>
                </a:cubicBezTo>
                <a:cubicBezTo>
                  <a:pt x="1445159" y="1829837"/>
                  <a:pt x="1421199" y="1830744"/>
                  <a:pt x="1397186" y="1830714"/>
                </a:cubicBezTo>
                <a:cubicBezTo>
                  <a:pt x="1373174" y="1830654"/>
                  <a:pt x="1349221" y="1829687"/>
                  <a:pt x="1325298" y="1827753"/>
                </a:cubicBezTo>
                <a:cubicBezTo>
                  <a:pt x="1301338" y="1825849"/>
                  <a:pt x="1277527" y="1822985"/>
                  <a:pt x="1253837" y="1819176"/>
                </a:cubicBezTo>
                <a:lnTo>
                  <a:pt x="1327082" y="1675707"/>
                </a:lnTo>
                <a:cubicBezTo>
                  <a:pt x="1342691" y="1677199"/>
                  <a:pt x="1358330" y="1678196"/>
                  <a:pt x="1373998" y="1678721"/>
                </a:cubicBezTo>
                <a:cubicBezTo>
                  <a:pt x="1389660" y="1679253"/>
                  <a:pt x="1405328" y="1679283"/>
                  <a:pt x="1420997" y="1678841"/>
                </a:cubicBezTo>
                <a:cubicBezTo>
                  <a:pt x="1436665" y="1678399"/>
                  <a:pt x="1452304" y="1677461"/>
                  <a:pt x="1467913" y="1676059"/>
                </a:cubicBezTo>
                <a:cubicBezTo>
                  <a:pt x="1483522" y="1674650"/>
                  <a:pt x="1499070" y="1672776"/>
                  <a:pt x="1514567" y="1670407"/>
                </a:cubicBezTo>
                <a:cubicBezTo>
                  <a:pt x="1530055" y="1668060"/>
                  <a:pt x="1545461" y="1665226"/>
                  <a:pt x="1560808" y="1661913"/>
                </a:cubicBezTo>
                <a:cubicBezTo>
                  <a:pt x="1576124" y="1658606"/>
                  <a:pt x="1591320" y="1654828"/>
                  <a:pt x="1606404" y="1650577"/>
                </a:cubicBezTo>
                <a:cubicBezTo>
                  <a:pt x="1621481" y="1646334"/>
                  <a:pt x="1636444" y="1641618"/>
                  <a:pt x="1651236" y="1636468"/>
                </a:cubicBezTo>
                <a:cubicBezTo>
                  <a:pt x="1666028" y="1631280"/>
                  <a:pt x="1680669" y="1625687"/>
                  <a:pt x="1695108" y="1619630"/>
                </a:cubicBezTo>
                <a:cubicBezTo>
                  <a:pt x="1709570" y="1613535"/>
                  <a:pt x="1723837" y="1607035"/>
                  <a:pt x="1737894" y="1600093"/>
                </a:cubicBezTo>
                <a:cubicBezTo>
                  <a:pt x="1751920" y="1593151"/>
                  <a:pt x="1765767" y="1585804"/>
                  <a:pt x="1779359" y="1578014"/>
                </a:cubicBezTo>
                <a:cubicBezTo>
                  <a:pt x="1792943" y="1570195"/>
                  <a:pt x="1806303" y="1561993"/>
                  <a:pt x="1819393" y="1553387"/>
                </a:cubicBezTo>
                <a:cubicBezTo>
                  <a:pt x="1832483" y="1544773"/>
                  <a:pt x="1845310" y="1535754"/>
                  <a:pt x="1857845" y="1526353"/>
                </a:cubicBezTo>
                <a:cubicBezTo>
                  <a:pt x="1870380" y="1516951"/>
                  <a:pt x="1882615" y="1507175"/>
                  <a:pt x="1894565" y="1497010"/>
                </a:cubicBezTo>
                <a:cubicBezTo>
                  <a:pt x="1906515" y="1486851"/>
                  <a:pt x="1918113" y="1476333"/>
                  <a:pt x="1929418" y="1465470"/>
                </a:cubicBezTo>
                <a:cubicBezTo>
                  <a:pt x="1940716" y="1454607"/>
                  <a:pt x="1951639" y="1443391"/>
                  <a:pt x="1962240" y="1431853"/>
                </a:cubicBezTo>
                <a:cubicBezTo>
                  <a:pt x="1972841" y="1420316"/>
                  <a:pt x="1983096" y="1408455"/>
                  <a:pt x="1992962" y="1396273"/>
                </a:cubicBezTo>
                <a:cubicBezTo>
                  <a:pt x="2002829" y="1384090"/>
                  <a:pt x="2012320" y="1371615"/>
                  <a:pt x="2021429" y="1358871"/>
                </a:cubicBezTo>
                <a:cubicBezTo>
                  <a:pt x="2030537" y="1346103"/>
                  <a:pt x="2039234" y="1333073"/>
                  <a:pt x="2047548" y="1319774"/>
                </a:cubicBezTo>
                <a:cubicBezTo>
                  <a:pt x="2055839" y="1306482"/>
                  <a:pt x="2063719" y="1292950"/>
                  <a:pt x="2071186" y="1279155"/>
                </a:cubicBezTo>
                <a:cubicBezTo>
                  <a:pt x="2078683" y="1265398"/>
                  <a:pt x="2085707" y="1251394"/>
                  <a:pt x="2092327" y="1237195"/>
                </a:cubicBezTo>
                <a:cubicBezTo>
                  <a:pt x="2098917" y="1222958"/>
                  <a:pt x="2105095" y="1208556"/>
                  <a:pt x="2110808" y="1193967"/>
                </a:cubicBezTo>
                <a:cubicBezTo>
                  <a:pt x="2116542" y="1179386"/>
                  <a:pt x="2121790" y="1164624"/>
                  <a:pt x="2126618" y="1149720"/>
                </a:cubicBezTo>
                <a:cubicBezTo>
                  <a:pt x="2131424" y="1134786"/>
                  <a:pt x="2135787" y="1119732"/>
                  <a:pt x="2139678" y="1104559"/>
                </a:cubicBezTo>
                <a:cubicBezTo>
                  <a:pt x="2143546" y="1089362"/>
                  <a:pt x="2146973" y="1074076"/>
                  <a:pt x="2149934" y="1058700"/>
                </a:cubicBezTo>
                <a:cubicBezTo>
                  <a:pt x="2152858" y="1043301"/>
                  <a:pt x="2155347" y="1027835"/>
                  <a:pt x="2157341" y="1012286"/>
                </a:cubicBezTo>
                <a:cubicBezTo>
                  <a:pt x="2159335" y="996737"/>
                  <a:pt x="2160857" y="981129"/>
                  <a:pt x="2161876" y="965490"/>
                </a:cubicBezTo>
                <a:cubicBezTo>
                  <a:pt x="2162904" y="949851"/>
                  <a:pt x="2163458" y="934183"/>
                  <a:pt x="2163548" y="918514"/>
                </a:cubicBezTo>
                <a:cubicBezTo>
                  <a:pt x="2163608" y="902845"/>
                  <a:pt x="2163196" y="887177"/>
                  <a:pt x="2162319" y="871538"/>
                </a:cubicBezTo>
                <a:cubicBezTo>
                  <a:pt x="2161412" y="855877"/>
                  <a:pt x="2160032" y="840291"/>
                  <a:pt x="2158188" y="824712"/>
                </a:cubicBezTo>
                <a:cubicBezTo>
                  <a:pt x="2156344" y="809163"/>
                  <a:pt x="2154005" y="793675"/>
                  <a:pt x="2151193" y="778238"/>
                </a:cubicBezTo>
                <a:cubicBezTo>
                  <a:pt x="2148404" y="762802"/>
                  <a:pt x="2145129" y="747493"/>
                  <a:pt x="2141380" y="732289"/>
                </a:cubicBezTo>
                <a:cubicBezTo>
                  <a:pt x="2137632" y="717063"/>
                  <a:pt x="2133411" y="701979"/>
                  <a:pt x="2128725" y="687015"/>
                </a:cubicBezTo>
                <a:cubicBezTo>
                  <a:pt x="2124039" y="672051"/>
                  <a:pt x="2118919" y="657230"/>
                  <a:pt x="2113326" y="642588"/>
                </a:cubicBezTo>
                <a:cubicBezTo>
                  <a:pt x="2107734" y="627947"/>
                  <a:pt x="2101699" y="613507"/>
                  <a:pt x="2095229" y="599218"/>
                </a:cubicBezTo>
                <a:cubicBezTo>
                  <a:pt x="2088751" y="584959"/>
                  <a:pt x="2081846" y="570902"/>
                  <a:pt x="2074492" y="557048"/>
                </a:cubicBezTo>
                <a:cubicBezTo>
                  <a:pt x="2067145" y="543201"/>
                  <a:pt x="2059378" y="529579"/>
                  <a:pt x="2051214" y="516227"/>
                </a:cubicBezTo>
                <a:cubicBezTo>
                  <a:pt x="2043042" y="502845"/>
                  <a:pt x="2034458" y="489755"/>
                  <a:pt x="2025469" y="476898"/>
                </a:cubicBezTo>
                <a:cubicBezTo>
                  <a:pt x="2016480" y="464070"/>
                  <a:pt x="2007109" y="451506"/>
                  <a:pt x="1997326" y="439233"/>
                </a:cubicBezTo>
                <a:cubicBezTo>
                  <a:pt x="1987572" y="426968"/>
                  <a:pt x="1977444" y="415018"/>
                  <a:pt x="1966955" y="403390"/>
                </a:cubicBezTo>
                <a:cubicBezTo>
                  <a:pt x="1956445" y="391732"/>
                  <a:pt x="1945612" y="380434"/>
                  <a:pt x="1934426" y="369451"/>
                </a:cubicBezTo>
                <a:cubicBezTo>
                  <a:pt x="1923233" y="358468"/>
                  <a:pt x="1911725" y="347868"/>
                  <a:pt x="1899865" y="337589"/>
                </a:cubicBezTo>
                <a:cubicBezTo>
                  <a:pt x="1888035" y="327341"/>
                  <a:pt x="1875883" y="317437"/>
                  <a:pt x="1863408" y="307924"/>
                </a:cubicBezTo>
                <a:cubicBezTo>
                  <a:pt x="1850962" y="298403"/>
                  <a:pt x="1838218" y="289264"/>
                  <a:pt x="1825218" y="280537"/>
                </a:cubicBezTo>
                <a:cubicBezTo>
                  <a:pt x="1812188" y="271811"/>
                  <a:pt x="1798918" y="263467"/>
                  <a:pt x="1785394" y="255558"/>
                </a:cubicBezTo>
                <a:cubicBezTo>
                  <a:pt x="1771862" y="247656"/>
                  <a:pt x="1758128" y="240159"/>
                  <a:pt x="1744131" y="233067"/>
                </a:cubicBezTo>
                <a:cubicBezTo>
                  <a:pt x="1730134" y="226012"/>
                  <a:pt x="1715957" y="219362"/>
                  <a:pt x="1701548" y="213185"/>
                </a:cubicBezTo>
                <a:cubicBezTo>
                  <a:pt x="1687139" y="206977"/>
                  <a:pt x="1672587" y="201235"/>
                  <a:pt x="1657826" y="195934"/>
                </a:cubicBezTo>
                <a:cubicBezTo>
                  <a:pt x="1643064" y="190634"/>
                  <a:pt x="1628160" y="185776"/>
                  <a:pt x="1613106" y="181412"/>
                </a:cubicBezTo>
                <a:cubicBezTo>
                  <a:pt x="1598082" y="177019"/>
                  <a:pt x="1582916" y="173091"/>
                  <a:pt x="1567600" y="169665"/>
                </a:cubicBezTo>
                <a:cubicBezTo>
                  <a:pt x="1552314" y="166209"/>
                  <a:pt x="1536938" y="163225"/>
                  <a:pt x="1521471" y="160736"/>
                </a:cubicBezTo>
                <a:cubicBezTo>
                  <a:pt x="1505982" y="158217"/>
                  <a:pt x="1490464" y="156193"/>
                  <a:pt x="1474855" y="154641"/>
                </a:cubicBezTo>
                <a:cubicBezTo>
                  <a:pt x="1459276" y="153089"/>
                  <a:pt x="1443638" y="152039"/>
                  <a:pt x="1427969" y="151455"/>
                </a:cubicBezTo>
                <a:cubicBezTo>
                  <a:pt x="1412300" y="150862"/>
                  <a:pt x="1396632" y="150750"/>
                  <a:pt x="1380963" y="151132"/>
                </a:cubicBezTo>
                <a:cubicBezTo>
                  <a:pt x="1365294" y="151507"/>
                  <a:pt x="1349663" y="152392"/>
                  <a:pt x="1334047" y="153704"/>
                </a:cubicBezTo>
                <a:cubicBezTo>
                  <a:pt x="1318416" y="155053"/>
                  <a:pt x="1302860" y="156868"/>
                  <a:pt x="1287371" y="159184"/>
                </a:cubicBezTo>
                <a:cubicBezTo>
                  <a:pt x="1271852" y="161471"/>
                  <a:pt x="1256446" y="164252"/>
                  <a:pt x="1241100" y="167498"/>
                </a:cubicBezTo>
                <a:cubicBezTo>
                  <a:pt x="1225753" y="170752"/>
                  <a:pt x="1210557" y="174470"/>
                  <a:pt x="1195443" y="178654"/>
                </a:cubicBezTo>
                <a:cubicBezTo>
                  <a:pt x="1180337" y="182844"/>
                  <a:pt x="1165365" y="187470"/>
                  <a:pt x="1150551" y="192598"/>
                </a:cubicBezTo>
                <a:cubicBezTo>
                  <a:pt x="1135730" y="197696"/>
                  <a:pt x="1121088" y="203259"/>
                  <a:pt x="1106597" y="209264"/>
                </a:cubicBezTo>
                <a:cubicBezTo>
                  <a:pt x="1092128" y="215261"/>
                  <a:pt x="1077838" y="221709"/>
                  <a:pt x="1063751" y="228591"/>
                </a:cubicBezTo>
                <a:cubicBezTo>
                  <a:pt x="1049695" y="235473"/>
                  <a:pt x="1035840" y="242790"/>
                  <a:pt x="1022196" y="250520"/>
                </a:cubicBezTo>
                <a:cubicBezTo>
                  <a:pt x="1008574" y="258256"/>
                  <a:pt x="995192" y="266428"/>
                  <a:pt x="982042" y="274975"/>
                </a:cubicBezTo>
                <a:cubicBezTo>
                  <a:pt x="968922" y="283529"/>
                  <a:pt x="956073" y="292488"/>
                  <a:pt x="943508" y="301859"/>
                </a:cubicBezTo>
                <a:cubicBezTo>
                  <a:pt x="930913" y="311200"/>
                  <a:pt x="918640" y="320924"/>
                  <a:pt x="906668" y="331029"/>
                </a:cubicBezTo>
                <a:cubicBezTo>
                  <a:pt x="894687" y="341158"/>
                  <a:pt x="883030" y="351616"/>
                  <a:pt x="871672" y="362449"/>
                </a:cubicBezTo>
                <a:cubicBezTo>
                  <a:pt x="860336" y="373260"/>
                  <a:pt x="849353" y="384445"/>
                  <a:pt x="838693" y="395923"/>
                </a:cubicBezTo>
                <a:cubicBezTo>
                  <a:pt x="828062" y="407431"/>
                  <a:pt x="817784" y="419261"/>
                  <a:pt x="807858" y="431384"/>
                </a:cubicBezTo>
                <a:cubicBezTo>
                  <a:pt x="797932" y="443514"/>
                  <a:pt x="788381" y="455959"/>
                  <a:pt x="779249" y="468666"/>
                </a:cubicBezTo>
                <a:cubicBezTo>
                  <a:pt x="770080" y="481404"/>
                  <a:pt x="761324" y="494381"/>
                  <a:pt x="752980" y="507643"/>
                </a:cubicBezTo>
                <a:cubicBezTo>
                  <a:pt x="744598" y="520912"/>
                  <a:pt x="736666" y="534415"/>
                  <a:pt x="729140" y="548179"/>
                </a:cubicBezTo>
                <a:cubicBezTo>
                  <a:pt x="721613" y="561913"/>
                  <a:pt x="714528" y="575880"/>
                  <a:pt x="707848" y="590079"/>
                </a:cubicBezTo>
                <a:cubicBezTo>
                  <a:pt x="701198" y="604256"/>
                  <a:pt x="694961" y="618635"/>
                  <a:pt x="689196" y="633217"/>
                </a:cubicBezTo>
                <a:cubicBezTo>
                  <a:pt x="683393" y="647776"/>
                  <a:pt x="678063" y="662508"/>
                  <a:pt x="673205" y="677412"/>
                </a:cubicBezTo>
                <a:cubicBezTo>
                  <a:pt x="668347" y="692316"/>
                  <a:pt x="663923" y="707339"/>
                  <a:pt x="659965" y="722506"/>
                </a:cubicBezTo>
                <a:cubicBezTo>
                  <a:pt x="656014" y="737680"/>
                  <a:pt x="652528" y="752936"/>
                  <a:pt x="649544" y="768342"/>
                </a:cubicBezTo>
                <a:cubicBezTo>
                  <a:pt x="646523" y="783719"/>
                  <a:pt x="643981" y="799177"/>
                  <a:pt x="641927" y="814726"/>
                </a:cubicBezTo>
                <a:cubicBezTo>
                  <a:pt x="639881" y="830252"/>
                  <a:pt x="638299" y="845831"/>
                  <a:pt x="637182" y="861470"/>
                </a:cubicBezTo>
                <a:cubicBezTo>
                  <a:pt x="636102" y="877108"/>
                  <a:pt x="635487" y="892769"/>
                  <a:pt x="635338" y="908438"/>
                </a:cubicBezTo>
                <a:cubicBezTo>
                  <a:pt x="635225" y="924107"/>
                  <a:pt x="635547" y="939775"/>
                  <a:pt x="636395" y="955444"/>
                </a:cubicBezTo>
                <a:cubicBezTo>
                  <a:pt x="637212" y="971083"/>
                  <a:pt x="638531" y="986691"/>
                  <a:pt x="640316" y="1002270"/>
                </a:cubicBezTo>
                <a:cubicBezTo>
                  <a:pt x="642107" y="1017849"/>
                  <a:pt x="644356" y="1033337"/>
                  <a:pt x="647115" y="1048774"/>
                </a:cubicBezTo>
                <a:cubicBezTo>
                  <a:pt x="649867" y="1064210"/>
                  <a:pt x="653083" y="1079549"/>
                  <a:pt x="656749" y="1094782"/>
                </a:cubicBezTo>
                <a:cubicBezTo>
                  <a:pt x="660437" y="1110009"/>
                  <a:pt x="664598" y="1125123"/>
                  <a:pt x="669224" y="1140087"/>
                </a:cubicBezTo>
                <a:cubicBezTo>
                  <a:pt x="673819" y="1155081"/>
                  <a:pt x="678917" y="1169895"/>
                  <a:pt x="684420" y="1184566"/>
                </a:cubicBezTo>
                <a:cubicBezTo>
                  <a:pt x="689953" y="1199238"/>
                  <a:pt x="695928" y="1213707"/>
                  <a:pt x="702375" y="1228026"/>
                </a:cubicBezTo>
                <a:cubicBezTo>
                  <a:pt x="708785" y="1242315"/>
                  <a:pt x="715638" y="1256402"/>
                  <a:pt x="722932" y="1270286"/>
                </a:cubicBezTo>
                <a:cubicBezTo>
                  <a:pt x="730197" y="1284163"/>
                  <a:pt x="737926" y="1297785"/>
                  <a:pt x="746038" y="1311197"/>
                </a:cubicBezTo>
                <a:cubicBezTo>
                  <a:pt x="754179" y="1324609"/>
                  <a:pt x="762703" y="1337759"/>
                  <a:pt x="771632" y="1350616"/>
                </a:cubicBezTo>
                <a:cubicBezTo>
                  <a:pt x="780561" y="1363496"/>
                  <a:pt x="789903" y="1376091"/>
                  <a:pt x="799596" y="1388393"/>
                </a:cubicBezTo>
                <a:cubicBezTo>
                  <a:pt x="809320" y="1400689"/>
                  <a:pt x="819395" y="1412699"/>
                  <a:pt x="829854" y="1424386"/>
                </a:cubicBezTo>
                <a:cubicBezTo>
                  <a:pt x="840275" y="1436067"/>
                  <a:pt x="851085" y="1447402"/>
                  <a:pt x="862241" y="1458445"/>
                </a:cubicBezTo>
                <a:cubicBezTo>
                  <a:pt x="873366" y="1469451"/>
                  <a:pt x="884851" y="1480111"/>
                  <a:pt x="896652" y="1490420"/>
                </a:cubicBezTo>
                <a:cubicBezTo>
                  <a:pt x="908452" y="1500758"/>
                  <a:pt x="920575" y="1510684"/>
                  <a:pt x="932990" y="1520265"/>
                </a:cubicBezTo>
                <a:cubicBezTo>
                  <a:pt x="945412" y="1529839"/>
                  <a:pt x="958089" y="1539007"/>
                  <a:pt x="971089" y="1547794"/>
                </a:cubicBezTo>
                <a:cubicBezTo>
                  <a:pt x="984066" y="1556573"/>
                  <a:pt x="997306" y="1564954"/>
                  <a:pt x="1010800" y="1572916"/>
                </a:cubicBezTo>
                <a:cubicBezTo>
                  <a:pt x="1024302" y="1580908"/>
                  <a:pt x="1038007" y="1588435"/>
                  <a:pt x="1051974" y="1595580"/>
                </a:cubicBezTo>
                <a:cubicBezTo>
                  <a:pt x="1074847" y="1607095"/>
                  <a:pt x="1097870" y="1617486"/>
                  <a:pt x="1121381" y="1626774"/>
                </a:cubicBezTo>
                <a:lnTo>
                  <a:pt x="1052296" y="1762245"/>
                </a:lnTo>
                <a:lnTo>
                  <a:pt x="112777" y="3603536"/>
                </a:lnTo>
                <a:lnTo>
                  <a:pt x="0" y="3490617"/>
                </a:lnTo>
                <a:lnTo>
                  <a:pt x="916976" y="1693452"/>
                </a:lnTo>
                <a:cubicBezTo>
                  <a:pt x="904584" y="1685783"/>
                  <a:pt x="892371" y="1677814"/>
                  <a:pt x="880368" y="1669560"/>
                </a:cubicBezTo>
                <a:cubicBezTo>
                  <a:pt x="868328" y="1661298"/>
                  <a:pt x="856528" y="1652751"/>
                  <a:pt x="844900" y="1643935"/>
                </a:cubicBezTo>
                <a:cubicBezTo>
                  <a:pt x="833302" y="1635089"/>
                  <a:pt x="821914" y="1625980"/>
                  <a:pt x="810729" y="1616609"/>
                </a:cubicBezTo>
                <a:cubicBezTo>
                  <a:pt x="799566" y="1607237"/>
                  <a:pt x="788620" y="1597604"/>
                  <a:pt x="777900" y="1587738"/>
                </a:cubicBezTo>
                <a:cubicBezTo>
                  <a:pt x="767179" y="1577834"/>
                  <a:pt x="756728" y="1567676"/>
                  <a:pt x="746473" y="1557278"/>
                </a:cubicBezTo>
                <a:cubicBezTo>
                  <a:pt x="736254" y="1546879"/>
                  <a:pt x="726268" y="1536249"/>
                  <a:pt x="716545" y="1525386"/>
                </a:cubicBezTo>
                <a:cubicBezTo>
                  <a:pt x="706851" y="1514522"/>
                  <a:pt x="697397" y="1503427"/>
                  <a:pt x="688199" y="1492091"/>
                </a:cubicBezTo>
                <a:cubicBezTo>
                  <a:pt x="679000" y="1480756"/>
                  <a:pt x="670101" y="1469218"/>
                  <a:pt x="661464" y="1457478"/>
                </a:cubicBezTo>
                <a:cubicBezTo>
                  <a:pt x="652821" y="1445730"/>
                  <a:pt x="644446" y="1433780"/>
                  <a:pt x="636395" y="1421628"/>
                </a:cubicBezTo>
                <a:cubicBezTo>
                  <a:pt x="628313" y="1409475"/>
                  <a:pt x="620553" y="1397150"/>
                  <a:pt x="613086" y="1384615"/>
                </a:cubicBezTo>
                <a:cubicBezTo>
                  <a:pt x="605590" y="1372110"/>
                  <a:pt x="598408" y="1359403"/>
                  <a:pt x="591555" y="1346545"/>
                </a:cubicBezTo>
                <a:cubicBezTo>
                  <a:pt x="584673" y="1333688"/>
                  <a:pt x="578113" y="1320658"/>
                  <a:pt x="571853" y="1307479"/>
                </a:cubicBezTo>
                <a:cubicBezTo>
                  <a:pt x="565608" y="1294299"/>
                  <a:pt x="559693" y="1280977"/>
                  <a:pt x="554071" y="1267535"/>
                </a:cubicBezTo>
                <a:cubicBezTo>
                  <a:pt x="548448" y="1254063"/>
                  <a:pt x="543177" y="1240471"/>
                  <a:pt x="538199" y="1226767"/>
                </a:cubicBezTo>
                <a:cubicBezTo>
                  <a:pt x="533251" y="1213032"/>
                  <a:pt x="528626" y="1199208"/>
                  <a:pt x="524322" y="1185271"/>
                </a:cubicBezTo>
                <a:cubicBezTo>
                  <a:pt x="520012" y="1171364"/>
                  <a:pt x="516031" y="1157307"/>
                  <a:pt x="512402" y="1143190"/>
                </a:cubicBezTo>
                <a:cubicBezTo>
                  <a:pt x="508766" y="1129074"/>
                  <a:pt x="505490" y="1114867"/>
                  <a:pt x="502529" y="1100578"/>
                </a:cubicBezTo>
                <a:cubicBezTo>
                  <a:pt x="499575" y="1086288"/>
                  <a:pt x="496966" y="1071939"/>
                  <a:pt x="494710" y="1057530"/>
                </a:cubicBezTo>
                <a:cubicBezTo>
                  <a:pt x="492430" y="1043151"/>
                  <a:pt x="490526" y="1028682"/>
                  <a:pt x="488944" y="1014190"/>
                </a:cubicBezTo>
                <a:cubicBezTo>
                  <a:pt x="487363" y="999691"/>
                  <a:pt x="486133" y="985169"/>
                  <a:pt x="485256" y="970610"/>
                </a:cubicBezTo>
                <a:cubicBezTo>
                  <a:pt x="484379" y="956029"/>
                  <a:pt x="483846" y="941470"/>
                  <a:pt x="483674" y="926888"/>
                </a:cubicBezTo>
                <a:cubicBezTo>
                  <a:pt x="483464" y="912306"/>
                  <a:pt x="483644" y="897725"/>
                  <a:pt x="484139" y="883136"/>
                </a:cubicBezTo>
                <a:cubicBezTo>
                  <a:pt x="484671" y="868584"/>
                  <a:pt x="485518" y="854025"/>
                  <a:pt x="486718" y="839473"/>
                </a:cubicBezTo>
                <a:cubicBezTo>
                  <a:pt x="487947" y="824952"/>
                  <a:pt x="489499" y="810453"/>
                  <a:pt x="491403" y="795984"/>
                </a:cubicBezTo>
                <a:cubicBezTo>
                  <a:pt x="493308" y="781522"/>
                  <a:pt x="495534" y="767143"/>
                  <a:pt x="498136" y="752764"/>
                </a:cubicBezTo>
                <a:cubicBezTo>
                  <a:pt x="500715" y="738414"/>
                  <a:pt x="503646" y="724148"/>
                  <a:pt x="506922" y="709918"/>
                </a:cubicBezTo>
                <a:cubicBezTo>
                  <a:pt x="510206" y="695712"/>
                  <a:pt x="513804" y="681595"/>
                  <a:pt x="517763" y="667538"/>
                </a:cubicBezTo>
                <a:cubicBezTo>
                  <a:pt x="521714" y="653511"/>
                  <a:pt x="525987" y="639574"/>
                  <a:pt x="530590" y="625720"/>
                </a:cubicBezTo>
                <a:cubicBezTo>
                  <a:pt x="535216" y="611903"/>
                  <a:pt x="540164" y="598191"/>
                  <a:pt x="545434" y="584577"/>
                </a:cubicBezTo>
                <a:cubicBezTo>
                  <a:pt x="550704" y="570992"/>
                  <a:pt x="556267" y="557520"/>
                  <a:pt x="562182" y="544191"/>
                </a:cubicBezTo>
                <a:cubicBezTo>
                  <a:pt x="568105" y="530838"/>
                  <a:pt x="574342" y="517659"/>
                  <a:pt x="580872" y="504629"/>
                </a:cubicBezTo>
                <a:cubicBezTo>
                  <a:pt x="587432" y="491599"/>
                  <a:pt x="594284" y="478742"/>
                  <a:pt x="601429" y="466035"/>
                </a:cubicBezTo>
                <a:cubicBezTo>
                  <a:pt x="608603" y="453320"/>
                  <a:pt x="616040" y="440785"/>
                  <a:pt x="623800" y="428430"/>
                </a:cubicBezTo>
                <a:cubicBezTo>
                  <a:pt x="631559" y="416097"/>
                  <a:pt x="639618" y="403915"/>
                  <a:pt x="647962" y="391972"/>
                </a:cubicBezTo>
                <a:cubicBezTo>
                  <a:pt x="656307" y="379992"/>
                  <a:pt x="664921" y="368252"/>
                  <a:pt x="673819" y="356684"/>
                </a:cubicBezTo>
                <a:cubicBezTo>
                  <a:pt x="682726" y="345146"/>
                  <a:pt x="691887" y="333811"/>
                  <a:pt x="701318" y="322678"/>
                </a:cubicBezTo>
                <a:cubicBezTo>
                  <a:pt x="710779" y="311582"/>
                  <a:pt x="720473" y="300689"/>
                  <a:pt x="730429" y="290029"/>
                </a:cubicBezTo>
                <a:cubicBezTo>
                  <a:pt x="740415" y="279398"/>
                  <a:pt x="750603" y="268970"/>
                  <a:pt x="761062" y="258811"/>
                </a:cubicBezTo>
                <a:cubicBezTo>
                  <a:pt x="771542" y="248645"/>
                  <a:pt x="782233" y="238749"/>
                  <a:pt x="793156" y="229086"/>
                </a:cubicBezTo>
                <a:cubicBezTo>
                  <a:pt x="804109" y="219452"/>
                  <a:pt x="815265" y="210051"/>
                  <a:pt x="826630" y="200942"/>
                </a:cubicBezTo>
                <a:cubicBezTo>
                  <a:pt x="838018" y="191803"/>
                  <a:pt x="849616" y="182994"/>
                  <a:pt x="861416" y="174410"/>
                </a:cubicBezTo>
                <a:cubicBezTo>
                  <a:pt x="873224" y="165856"/>
                  <a:pt x="885226" y="157572"/>
                  <a:pt x="897439" y="149580"/>
                </a:cubicBezTo>
                <a:cubicBezTo>
                  <a:pt x="909621" y="141581"/>
                  <a:pt x="922014" y="133912"/>
                  <a:pt x="934571" y="126497"/>
                </a:cubicBezTo>
                <a:cubicBezTo>
                  <a:pt x="947166" y="119090"/>
                  <a:pt x="959904" y="112006"/>
                  <a:pt x="972791" y="105213"/>
                </a:cubicBezTo>
                <a:cubicBezTo>
                  <a:pt x="985708" y="98414"/>
                  <a:pt x="998768" y="91944"/>
                  <a:pt x="1011977" y="85796"/>
                </a:cubicBezTo>
                <a:cubicBezTo>
                  <a:pt x="1025210" y="79619"/>
                  <a:pt x="1038562" y="73786"/>
                  <a:pt x="1052064" y="68253"/>
                </a:cubicBezTo>
                <a:cubicBezTo>
                  <a:pt x="1065566" y="62721"/>
                  <a:pt x="1079180" y="57533"/>
                  <a:pt x="1092915" y="52645"/>
                </a:cubicBezTo>
                <a:cubicBezTo>
                  <a:pt x="1106679" y="47779"/>
                  <a:pt x="1120534" y="43214"/>
                  <a:pt x="1134470" y="39030"/>
                </a:cubicBezTo>
                <a:cubicBezTo>
                  <a:pt x="1148445" y="34809"/>
                  <a:pt x="1162501" y="30911"/>
                  <a:pt x="1176641" y="27372"/>
                </a:cubicBezTo>
                <a:cubicBezTo>
                  <a:pt x="1190788" y="23826"/>
                  <a:pt x="1205024" y="20633"/>
                  <a:pt x="1219313" y="17769"/>
                </a:cubicBezTo>
                <a:cubicBezTo>
                  <a:pt x="1233633" y="14928"/>
                  <a:pt x="1247982" y="12409"/>
                  <a:pt x="1262421" y="10242"/>
                </a:cubicBezTo>
                <a:cubicBezTo>
                  <a:pt x="1276830" y="8045"/>
                  <a:pt x="1291292" y="6224"/>
                  <a:pt x="1305821" y="4732"/>
                </a:cubicBezTo>
                <a:cubicBezTo>
                  <a:pt x="1320313" y="3270"/>
                  <a:pt x="1334842" y="2130"/>
                  <a:pt x="1349423" y="1336"/>
                </a:cubicBezTo>
                <a:cubicBezTo>
                  <a:pt x="1363982" y="548"/>
                  <a:pt x="1378564" y="106"/>
                  <a:pt x="1393146" y="16"/>
                </a:cubicBezTo>
                <a:cubicBezTo>
                  <a:pt x="1407735" y="-66"/>
                  <a:pt x="1422286" y="166"/>
                  <a:pt x="1436868" y="781"/>
                </a:cubicBezTo>
                <a:cubicBezTo>
                  <a:pt x="1451457" y="1395"/>
                  <a:pt x="1465979" y="2333"/>
                  <a:pt x="1480508" y="3652"/>
                </a:cubicBezTo>
                <a:cubicBezTo>
                  <a:pt x="1495029" y="4942"/>
                  <a:pt x="1509529" y="6576"/>
                  <a:pt x="1523967" y="8570"/>
                </a:cubicBezTo>
                <a:cubicBezTo>
                  <a:pt x="1538429" y="10564"/>
                  <a:pt x="1552808" y="12903"/>
                  <a:pt x="1567157" y="15595"/>
                </a:cubicBezTo>
                <a:cubicBezTo>
                  <a:pt x="1581477" y="18264"/>
                  <a:pt x="1595744" y="21307"/>
                  <a:pt x="1609943" y="24651"/>
                </a:cubicBezTo>
                <a:cubicBezTo>
                  <a:pt x="1624150" y="28017"/>
                  <a:pt x="1638236" y="31736"/>
                  <a:pt x="1652263" y="35747"/>
                </a:cubicBezTo>
                <a:cubicBezTo>
                  <a:pt x="1666260" y="39787"/>
                  <a:pt x="1680167" y="44181"/>
                  <a:pt x="1693991" y="48866"/>
                </a:cubicBezTo>
                <a:cubicBezTo>
                  <a:pt x="1707785" y="53582"/>
                  <a:pt x="1721460" y="58590"/>
                  <a:pt x="1735052" y="63950"/>
                </a:cubicBezTo>
                <a:cubicBezTo>
                  <a:pt x="1748606" y="69310"/>
                  <a:pt x="1762018" y="74986"/>
                  <a:pt x="1775318" y="80991"/>
                </a:cubicBezTo>
                <a:cubicBezTo>
                  <a:pt x="1788610" y="86996"/>
                  <a:pt x="1801760" y="93293"/>
                  <a:pt x="1814767" y="99936"/>
                </a:cubicBezTo>
                <a:cubicBezTo>
                  <a:pt x="1828119" y="106735"/>
                  <a:pt x="1841269" y="113850"/>
                  <a:pt x="1854268" y="121317"/>
                </a:cubicBezTo>
                <a:cubicBezTo>
                  <a:pt x="1867268" y="128754"/>
                  <a:pt x="1880073" y="136513"/>
                  <a:pt x="1892690" y="144602"/>
                </a:cubicBezTo>
                <a:cubicBezTo>
                  <a:pt x="1905315" y="152684"/>
                  <a:pt x="1917730" y="161058"/>
                  <a:pt x="1929913" y="169755"/>
                </a:cubicBezTo>
                <a:cubicBezTo>
                  <a:pt x="1942126" y="178451"/>
                  <a:pt x="1954098" y="187410"/>
                  <a:pt x="1965876" y="196699"/>
                </a:cubicBezTo>
                <a:cubicBezTo>
                  <a:pt x="1977646" y="205980"/>
                  <a:pt x="1989154" y="215524"/>
                  <a:pt x="2000459" y="225367"/>
                </a:cubicBezTo>
                <a:cubicBezTo>
                  <a:pt x="2011765" y="235233"/>
                  <a:pt x="2022808" y="245339"/>
                  <a:pt x="2033581" y="255737"/>
                </a:cubicBezTo>
                <a:cubicBezTo>
                  <a:pt x="2044384" y="266106"/>
                  <a:pt x="2054933" y="276759"/>
                  <a:pt x="2065211" y="287660"/>
                </a:cubicBezTo>
                <a:cubicBezTo>
                  <a:pt x="2075459" y="298553"/>
                  <a:pt x="2085475" y="309708"/>
                  <a:pt x="2095199" y="321096"/>
                </a:cubicBezTo>
                <a:cubicBezTo>
                  <a:pt x="2104922" y="332491"/>
                  <a:pt x="2114376" y="344119"/>
                  <a:pt x="2123514" y="355979"/>
                </a:cubicBezTo>
                <a:cubicBezTo>
                  <a:pt x="2132683" y="367839"/>
                  <a:pt x="2141522" y="379902"/>
                  <a:pt x="2150106" y="392205"/>
                </a:cubicBezTo>
                <a:cubicBezTo>
                  <a:pt x="2158661" y="404507"/>
                  <a:pt x="2166914" y="417005"/>
                  <a:pt x="2174854" y="429689"/>
                </a:cubicBezTo>
                <a:cubicBezTo>
                  <a:pt x="2182816" y="442397"/>
                  <a:pt x="2190433" y="455284"/>
                  <a:pt x="2197750" y="468344"/>
                </a:cubicBezTo>
                <a:cubicBezTo>
                  <a:pt x="2205074" y="481434"/>
                  <a:pt x="2212076" y="494673"/>
                  <a:pt x="2218719" y="508085"/>
                </a:cubicBezTo>
                <a:cubicBezTo>
                  <a:pt x="2225398" y="521497"/>
                  <a:pt x="2231726" y="535082"/>
                  <a:pt x="2237731" y="548794"/>
                </a:cubicBezTo>
                <a:cubicBezTo>
                  <a:pt x="2243729" y="562528"/>
                  <a:pt x="2249381" y="576405"/>
                  <a:pt x="2254711" y="590402"/>
                </a:cubicBezTo>
                <a:cubicBezTo>
                  <a:pt x="2260012" y="604406"/>
                  <a:pt x="2264990" y="618515"/>
                  <a:pt x="2269616" y="632782"/>
                </a:cubicBezTo>
                <a:cubicBezTo>
                  <a:pt x="2274249" y="647041"/>
                  <a:pt x="2278522" y="661391"/>
                  <a:pt x="2282413" y="675860"/>
                </a:cubicBezTo>
                <a:cubicBezTo>
                  <a:pt x="2286341" y="690299"/>
                  <a:pt x="2289910" y="704850"/>
                  <a:pt x="2293103" y="719492"/>
                </a:cubicBezTo>
                <a:cubicBezTo>
                  <a:pt x="2296327" y="734104"/>
                  <a:pt x="2299169" y="748835"/>
                  <a:pt x="2301657" y="763597"/>
                </a:cubicBezTo>
                <a:cubicBezTo>
                  <a:pt x="2304116" y="778358"/>
                  <a:pt x="2306253" y="793202"/>
                  <a:pt x="2308015" y="808084"/>
                </a:cubicBezTo>
                <a:cubicBezTo>
                  <a:pt x="2309769" y="822958"/>
                  <a:pt x="2311149" y="837862"/>
                  <a:pt x="2312168" y="852795"/>
                </a:cubicBezTo>
                <a:cubicBezTo>
                  <a:pt x="2313195" y="867759"/>
                  <a:pt x="2313840" y="882731"/>
                  <a:pt x="2314132" y="897695"/>
                </a:cubicBezTo>
                <a:cubicBezTo>
                  <a:pt x="2314425" y="912689"/>
                  <a:pt x="2314335" y="927653"/>
                  <a:pt x="2313900" y="942617"/>
                </a:cubicBezTo>
                <a:cubicBezTo>
                  <a:pt x="2313428" y="957611"/>
                  <a:pt x="2312611" y="972545"/>
                  <a:pt x="2311441" y="987478"/>
                </a:cubicBezTo>
                <a:cubicBezTo>
                  <a:pt x="2310264" y="1002412"/>
                  <a:pt x="2308712" y="1017324"/>
                  <a:pt x="2306778" y="1032168"/>
                </a:cubicBezTo>
                <a:cubicBezTo>
                  <a:pt x="2304881" y="1047049"/>
                  <a:pt x="2302595" y="1061833"/>
                  <a:pt x="2299956" y="1076595"/>
                </a:cubicBezTo>
                <a:cubicBezTo>
                  <a:pt x="2297324" y="1091326"/>
                  <a:pt x="2294303" y="1105998"/>
                  <a:pt x="2290967" y="1120610"/>
                </a:cubicBezTo>
                <a:cubicBezTo>
                  <a:pt x="2287601" y="1135191"/>
                  <a:pt x="2283882" y="1149720"/>
                  <a:pt x="2279811" y="1164129"/>
                </a:cubicBezTo>
                <a:cubicBezTo>
                  <a:pt x="2275741" y="1178538"/>
                  <a:pt x="2271287" y="1192858"/>
                  <a:pt x="2266512" y="1207027"/>
                </a:cubicBezTo>
                <a:cubicBezTo>
                  <a:pt x="2261744" y="1221234"/>
                  <a:pt x="2256616" y="1235321"/>
                  <a:pt x="2251173" y="1249257"/>
                </a:cubicBezTo>
                <a:cubicBezTo>
                  <a:pt x="2245692" y="1263202"/>
                  <a:pt x="2239898" y="1277019"/>
                  <a:pt x="2233742" y="1290671"/>
                </a:cubicBezTo>
                <a:cubicBezTo>
                  <a:pt x="2227595" y="1304345"/>
                  <a:pt x="2221125" y="1317847"/>
                  <a:pt x="2214303" y="1331199"/>
                </a:cubicBezTo>
                <a:close/>
              </a:path>
            </a:pathLst>
          </a:custGeom>
          <a:solidFill>
            <a:srgbClr val="0F81A9">
              <a:alpha val="15000"/>
            </a:srgbClr>
          </a:solidFill>
          <a:ln w="7493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6C26BA44-1BB0-35A1-586A-E578EC6480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5977" r="25891"/>
          <a:stretch/>
        </p:blipFill>
        <p:spPr>
          <a:xfrm>
            <a:off x="10038835" y="1179594"/>
            <a:ext cx="487889" cy="52963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C7F22CC-B544-3323-84E7-2D5301CDCE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435" y="46404"/>
            <a:ext cx="1791010" cy="20132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1234201-9529-5BBE-AD3B-E753BB7B04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48040" y="349418"/>
            <a:ext cx="1369674" cy="288168"/>
          </a:xfrm>
          <a:prstGeom prst="rect">
            <a:avLst/>
          </a:prstGeom>
        </p:spPr>
      </p:pic>
      <p:pic>
        <p:nvPicPr>
          <p:cNvPr id="28" name="Picture 27" descr="A blue and black logo&#10;&#10;Description automatically generated">
            <a:extLst>
              <a:ext uri="{FF2B5EF4-FFF2-40B4-BE49-F238E27FC236}">
                <a16:creationId xmlns:a16="http://schemas.microsoft.com/office/drawing/2014/main" id="{6E8A351C-EC84-D152-3B9F-5438A825FF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4095" y="1700515"/>
            <a:ext cx="1238724" cy="438508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67395B91-4713-3E0C-EDFD-C47270D6E2B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564007" y="621376"/>
            <a:ext cx="1114030" cy="544773"/>
          </a:xfrm>
          <a:prstGeom prst="rect">
            <a:avLst/>
          </a:prstGeom>
        </p:spPr>
      </p:pic>
      <p:pic>
        <p:nvPicPr>
          <p:cNvPr id="32" name="Picture 31" descr="A close up of a logo&#10;&#10;Description automatically generated">
            <a:extLst>
              <a:ext uri="{FF2B5EF4-FFF2-40B4-BE49-F238E27FC236}">
                <a16:creationId xmlns:a16="http://schemas.microsoft.com/office/drawing/2014/main" id="{30B89DEF-BACA-7890-3B21-CF5AA43A688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455" y="278677"/>
            <a:ext cx="1476088" cy="391801"/>
          </a:xfrm>
          <a:prstGeom prst="rect">
            <a:avLst/>
          </a:prstGeom>
        </p:spPr>
      </p:pic>
      <p:pic>
        <p:nvPicPr>
          <p:cNvPr id="34" name="Picture 33" descr="Blue letters on a black background&#10;&#10;Description automatically generated">
            <a:extLst>
              <a:ext uri="{FF2B5EF4-FFF2-40B4-BE49-F238E27FC236}">
                <a16:creationId xmlns:a16="http://schemas.microsoft.com/office/drawing/2014/main" id="{9C145B56-B1AD-3168-A72A-5BE74B587A5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436" y="1163533"/>
            <a:ext cx="1273664" cy="43850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581A4B3-3F43-B838-1E77-CA0A243DFEF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603" y="754561"/>
            <a:ext cx="855625" cy="438508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A019ECE3-A7A2-8F5F-0CED-0EC94129328B}"/>
              </a:ext>
            </a:extLst>
          </p:cNvPr>
          <p:cNvSpPr txBox="1"/>
          <p:nvPr/>
        </p:nvSpPr>
        <p:spPr>
          <a:xfrm>
            <a:off x="10444023" y="149547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7B91A4B-D45F-3903-9435-40C27A4C3121}"/>
              </a:ext>
            </a:extLst>
          </p:cNvPr>
          <p:cNvSpPr txBox="1"/>
          <p:nvPr/>
        </p:nvSpPr>
        <p:spPr>
          <a:xfrm>
            <a:off x="11432718" y="43488"/>
            <a:ext cx="640252" cy="306467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72000" tIns="0" rIns="0" bIns="0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You?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31CFF70-BF00-2202-FBF4-89C5770743CC}"/>
              </a:ext>
            </a:extLst>
          </p:cNvPr>
          <p:cNvSpPr txBox="1"/>
          <p:nvPr/>
        </p:nvSpPr>
        <p:spPr>
          <a:xfrm>
            <a:off x="11777781" y="437078"/>
            <a:ext cx="309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?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40AB436-6561-8ADC-0F2E-1143BF9C20E7}"/>
              </a:ext>
            </a:extLst>
          </p:cNvPr>
          <p:cNvSpPr txBox="1"/>
          <p:nvPr/>
        </p:nvSpPr>
        <p:spPr>
          <a:xfrm>
            <a:off x="9245343" y="672422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134FE2C-FBEF-A5B7-1A06-C2862A5E10F3}"/>
              </a:ext>
            </a:extLst>
          </p:cNvPr>
          <p:cNvSpPr txBox="1"/>
          <p:nvPr/>
        </p:nvSpPr>
        <p:spPr>
          <a:xfrm>
            <a:off x="131177" y="754561"/>
            <a:ext cx="25057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Carl Wilson—</a:t>
            </a:r>
            <a:r>
              <a:rPr lang="en-GB" sz="600" dirty="0">
                <a:hlinkClick r:id="rId14"/>
              </a:rPr>
              <a:t>carl@openpreservation.org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Julie Allen—</a:t>
            </a:r>
            <a:r>
              <a:rPr lang="en-GB" sz="600" dirty="0">
                <a:hlinkClick r:id="rId15"/>
              </a:rPr>
              <a:t>julie.allen@openpreservation.org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Paul Stokes—</a:t>
            </a:r>
            <a:r>
              <a:rPr lang="en-GB" sz="600" dirty="0">
                <a:hlinkClick r:id="rId16"/>
              </a:rPr>
              <a:t>paul.stokes@jisc.ac.uk</a:t>
            </a:r>
            <a:endParaRPr lang="en-GB" sz="600" dirty="0"/>
          </a:p>
          <a:p>
            <a:r>
              <a:rPr lang="en-GB" sz="600" dirty="0"/>
              <a:t>Remco van Veenendaal—</a:t>
            </a:r>
            <a:r>
              <a:rPr lang="en-GB" sz="600" dirty="0">
                <a:hlinkClick r:id="rId17"/>
              </a:rPr>
              <a:t>Remco.van.Veenendaal@nationaalarchief.nl</a:t>
            </a:r>
            <a:r>
              <a:rPr lang="en-GB" sz="600" dirty="0"/>
              <a:t> </a:t>
            </a:r>
          </a:p>
          <a:p>
            <a:r>
              <a:rPr lang="en-GB" sz="600" dirty="0"/>
              <a:t>Yannick Grandcolas—</a:t>
            </a:r>
            <a:r>
              <a:rPr lang="en-GB" sz="600" dirty="0">
                <a:hlinkClick r:id="rId18"/>
              </a:rPr>
              <a:t>yannick.grandcolas@bnf.fr</a:t>
            </a:r>
            <a:r>
              <a:rPr lang="en-GB" sz="600" dirty="0"/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A1461AD-1457-DC51-E510-F565D7903A3D}"/>
              </a:ext>
            </a:extLst>
          </p:cNvPr>
          <p:cNvSpPr txBox="1"/>
          <p:nvPr/>
        </p:nvSpPr>
        <p:spPr>
          <a:xfrm flipH="1">
            <a:off x="10448155" y="1257558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61937BB-406A-1F73-D0C7-5904D9821BC7}"/>
              </a:ext>
            </a:extLst>
          </p:cNvPr>
          <p:cNvSpPr txBox="1"/>
          <p:nvPr/>
        </p:nvSpPr>
        <p:spPr>
          <a:xfrm flipH="1">
            <a:off x="11163742" y="516525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9CB2A50-16EC-A22F-73C5-E8FE785267E2}"/>
              </a:ext>
            </a:extLst>
          </p:cNvPr>
          <p:cNvSpPr txBox="1"/>
          <p:nvPr/>
        </p:nvSpPr>
        <p:spPr>
          <a:xfrm>
            <a:off x="10989936" y="1152800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562E996-6550-B7A3-31C7-B25A712D06B4}"/>
              </a:ext>
            </a:extLst>
          </p:cNvPr>
          <p:cNvSpPr txBox="1"/>
          <p:nvPr/>
        </p:nvSpPr>
        <p:spPr>
          <a:xfrm>
            <a:off x="10920887" y="-9181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18284B3-E727-0B31-BB6F-4CCC58F84318}"/>
              </a:ext>
            </a:extLst>
          </p:cNvPr>
          <p:cNvGrpSpPr/>
          <p:nvPr/>
        </p:nvGrpSpPr>
        <p:grpSpPr>
          <a:xfrm>
            <a:off x="99181" y="1257558"/>
            <a:ext cx="856492" cy="739657"/>
            <a:chOff x="30221" y="1432929"/>
            <a:chExt cx="856492" cy="739657"/>
          </a:xfrm>
        </p:grpSpPr>
        <p:pic>
          <p:nvPicPr>
            <p:cNvPr id="49" name="Picture 48" descr="QR code on a white background&#10;https://openpreservation.org/">
              <a:extLst>
                <a:ext uri="{FF2B5EF4-FFF2-40B4-BE49-F238E27FC236}">
                  <a16:creationId xmlns:a16="http://schemas.microsoft.com/office/drawing/2014/main" id="{251DCECD-016A-8CDF-3BD5-BFE7C0CB70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467" y="1544537"/>
              <a:ext cx="540000" cy="540000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69CE074-8754-41CA-BF15-57BF43043CF3}"/>
                </a:ext>
              </a:extLst>
            </p:cNvPr>
            <p:cNvSpPr txBox="1"/>
            <p:nvPr/>
          </p:nvSpPr>
          <p:spPr>
            <a:xfrm>
              <a:off x="228670" y="1432929"/>
              <a:ext cx="45959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Home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09066E2-4D33-0926-6F28-D04118D4078B}"/>
                </a:ext>
              </a:extLst>
            </p:cNvPr>
            <p:cNvSpPr txBox="1"/>
            <p:nvPr/>
          </p:nvSpPr>
          <p:spPr>
            <a:xfrm>
              <a:off x="30221" y="2018698"/>
              <a:ext cx="856492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https:/openpreservation/.org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6C6542F-9788-9EB6-6019-121DD497B8F1}"/>
              </a:ext>
            </a:extLst>
          </p:cNvPr>
          <p:cNvGrpSpPr/>
          <p:nvPr/>
        </p:nvGrpSpPr>
        <p:grpSpPr>
          <a:xfrm>
            <a:off x="1039550" y="1257558"/>
            <a:ext cx="1059756" cy="739657"/>
            <a:chOff x="688221" y="1432929"/>
            <a:chExt cx="1059756" cy="739657"/>
          </a:xfrm>
        </p:grpSpPr>
        <p:pic>
          <p:nvPicPr>
            <p:cNvPr id="47" name="Picture 46" descr="A QR code on a white background&#10;https://openpreservation.org/donate/">
              <a:extLst>
                <a:ext uri="{FF2B5EF4-FFF2-40B4-BE49-F238E27FC236}">
                  <a16:creationId xmlns:a16="http://schemas.microsoft.com/office/drawing/2014/main" id="{5E55FB18-0203-029E-C6EC-F3E620C86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099" y="1544537"/>
              <a:ext cx="540000" cy="540000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E10716B-536B-CD5A-B454-D216BD9F9886}"/>
                </a:ext>
              </a:extLst>
            </p:cNvPr>
            <p:cNvSpPr txBox="1"/>
            <p:nvPr/>
          </p:nvSpPr>
          <p:spPr>
            <a:xfrm>
              <a:off x="965852" y="1432929"/>
              <a:ext cx="50449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Donate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CABAA78-C703-F90B-41BD-3FE5BAEE96F7}"/>
                </a:ext>
              </a:extLst>
            </p:cNvPr>
            <p:cNvSpPr txBox="1"/>
            <p:nvPr/>
          </p:nvSpPr>
          <p:spPr>
            <a:xfrm>
              <a:off x="688221" y="2018698"/>
              <a:ext cx="105975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https://openpreservation.org/donate/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505CEF36-4D7C-929C-0C94-128D937DFDAF}"/>
              </a:ext>
            </a:extLst>
          </p:cNvPr>
          <p:cNvGrpSpPr/>
          <p:nvPr/>
        </p:nvGrpSpPr>
        <p:grpSpPr>
          <a:xfrm>
            <a:off x="-2139434" y="4860785"/>
            <a:ext cx="1831134" cy="1891945"/>
            <a:chOff x="85403" y="4564858"/>
            <a:chExt cx="2126777" cy="2197406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00C2A44B-DD20-1416-D191-3A8ABA5C4459}"/>
                </a:ext>
              </a:extLst>
            </p:cNvPr>
            <p:cNvGrpSpPr/>
            <p:nvPr/>
          </p:nvGrpSpPr>
          <p:grpSpPr>
            <a:xfrm>
              <a:off x="85403" y="4564858"/>
              <a:ext cx="2126777" cy="2197406"/>
              <a:chOff x="92007" y="5067301"/>
              <a:chExt cx="1598738" cy="1780321"/>
            </a:xfrm>
          </p:grpSpPr>
          <p:pic>
            <p:nvPicPr>
              <p:cNvPr id="58" name="Graphic 57">
                <a:extLst>
                  <a:ext uri="{FF2B5EF4-FFF2-40B4-BE49-F238E27FC236}">
                    <a16:creationId xmlns:a16="http://schemas.microsoft.com/office/drawing/2014/main" id="{5298A781-803F-9D01-4149-1483E720163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1">
                <a:extLs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rcRect l="20218" t="21921" r="18463" b="34996"/>
              <a:stretch/>
            </p:blipFill>
            <p:spPr>
              <a:xfrm>
                <a:off x="92007" y="6391024"/>
                <a:ext cx="529509" cy="456598"/>
              </a:xfrm>
              <a:prstGeom prst="rect">
                <a:avLst/>
              </a:prstGeom>
            </p:spPr>
          </p:pic>
          <p:sp>
            <p:nvSpPr>
              <p:cNvPr id="59" name="Speech Bubble: Rectangle with Corners Rounded 58">
                <a:extLst>
                  <a:ext uri="{FF2B5EF4-FFF2-40B4-BE49-F238E27FC236}">
                    <a16:creationId xmlns:a16="http://schemas.microsoft.com/office/drawing/2014/main" id="{1BC8F998-41C5-6F45-2A69-4711306E4659}"/>
                  </a:ext>
                </a:extLst>
              </p:cNvPr>
              <p:cNvSpPr/>
              <p:nvPr/>
            </p:nvSpPr>
            <p:spPr>
              <a:xfrm>
                <a:off x="252953" y="5067301"/>
                <a:ext cx="1437792" cy="1180122"/>
              </a:xfrm>
              <a:prstGeom prst="wedgeRoundRectCallout">
                <a:avLst>
                  <a:gd name="adj1" fmla="val -32369"/>
                  <a:gd name="adj2" fmla="val 68150"/>
                  <a:gd name="adj3" fmla="val 16667"/>
                </a:avLst>
              </a:prstGeom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89" name="Language QR">
              <a:extLst>
                <a:ext uri="{FF2B5EF4-FFF2-40B4-BE49-F238E27FC236}">
                  <a16:creationId xmlns:a16="http://schemas.microsoft.com/office/drawing/2014/main" id="{449BC991-C584-C87D-9122-BB9393721882}"/>
                </a:ext>
              </a:extLst>
            </p:cNvPr>
            <p:cNvGrpSpPr/>
            <p:nvPr/>
          </p:nvGrpSpPr>
          <p:grpSpPr>
            <a:xfrm>
              <a:off x="425694" y="4646692"/>
              <a:ext cx="1673612" cy="1310283"/>
              <a:chOff x="425694" y="4646692"/>
              <a:chExt cx="1673612" cy="1310283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30DE04DB-72F4-CA57-1D2B-F9B4A58E7836}"/>
                  </a:ext>
                </a:extLst>
              </p:cNvPr>
              <p:cNvGrpSpPr/>
              <p:nvPr/>
            </p:nvGrpSpPr>
            <p:grpSpPr>
              <a:xfrm>
                <a:off x="425694" y="4646692"/>
                <a:ext cx="529979" cy="674388"/>
                <a:chOff x="340922" y="4435512"/>
                <a:chExt cx="870095" cy="1107180"/>
              </a:xfrm>
            </p:grpSpPr>
            <p:pic>
              <p:nvPicPr>
                <p:cNvPr id="65" name="Picture 64">
                  <a:extLst>
                    <a:ext uri="{FF2B5EF4-FFF2-40B4-BE49-F238E27FC236}">
                      <a16:creationId xmlns:a16="http://schemas.microsoft.com/office/drawing/2014/main" id="{AFBF4911-3E53-42E9-0F41-3FF1FE8764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60470" y="4587100"/>
                  <a:ext cx="830997" cy="830996"/>
                </a:xfrm>
                <a:prstGeom prst="rect">
                  <a:avLst/>
                </a:prstGeom>
              </p:spPr>
            </p:pic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044C96E9-22D7-DD9D-C4B6-2EF602F4716B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https://jmp.sh/lUZfxxce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43C1408D-3F44-77C1-84AF-7CD3E3377FBA}"/>
                    </a:ext>
                  </a:extLst>
                </p:cNvPr>
                <p:cNvSpPr txBox="1"/>
                <p:nvPr/>
              </p:nvSpPr>
              <p:spPr>
                <a:xfrm>
                  <a:off x="458767" y="4435512"/>
                  <a:ext cx="601994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中文</a:t>
                  </a:r>
                  <a:endParaRPr lang="en-GB" sz="450" dirty="0"/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922F1B12-0B6E-3BCB-0697-E3F756A58CA4}"/>
                  </a:ext>
                </a:extLst>
              </p:cNvPr>
              <p:cNvGrpSpPr/>
              <p:nvPr/>
            </p:nvGrpSpPr>
            <p:grpSpPr>
              <a:xfrm>
                <a:off x="986401" y="4646692"/>
                <a:ext cx="529979" cy="708346"/>
                <a:chOff x="340922" y="4435512"/>
                <a:chExt cx="870095" cy="1162931"/>
              </a:xfrm>
            </p:grpSpPr>
            <p:pic>
              <p:nvPicPr>
                <p:cNvPr id="73" name="Picture 72">
                  <a:extLst>
                    <a:ext uri="{FF2B5EF4-FFF2-40B4-BE49-F238E27FC236}">
                      <a16:creationId xmlns:a16="http://schemas.microsoft.com/office/drawing/2014/main" id="{952B4F7A-F66F-6CC0-22D2-1F64747536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6DC9568D-3E4B-1037-36F9-66A703B9A67F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9343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https://jmp.sh/b2qjBCXu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7C55319A-1B1A-61A4-074F-3E49156CA502}"/>
                    </a:ext>
                  </a:extLst>
                </p:cNvPr>
                <p:cNvSpPr txBox="1"/>
                <p:nvPr/>
              </p:nvSpPr>
              <p:spPr>
                <a:xfrm>
                  <a:off x="383926" y="4435512"/>
                  <a:ext cx="78074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/>
                    <a:t>English</a:t>
                  </a: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9C58210E-1A22-0187-FD97-1E7733EC8BF5}"/>
                  </a:ext>
                </a:extLst>
              </p:cNvPr>
              <p:cNvGrpSpPr/>
              <p:nvPr/>
            </p:nvGrpSpPr>
            <p:grpSpPr>
              <a:xfrm>
                <a:off x="1513963" y="4646692"/>
                <a:ext cx="585343" cy="708346"/>
                <a:chOff x="286506" y="4435512"/>
                <a:chExt cx="960989" cy="1162931"/>
              </a:xfrm>
            </p:grpSpPr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2EE8165B-C4F8-A789-DCC6-4FAE646E7D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82E0DB8E-82F6-EBCE-5F2B-486D91843CAB}"/>
                    </a:ext>
                  </a:extLst>
                </p:cNvPr>
                <p:cNvSpPr txBox="1"/>
                <p:nvPr/>
              </p:nvSpPr>
              <p:spPr>
                <a:xfrm>
                  <a:off x="340923" y="5305006"/>
                  <a:ext cx="870095" cy="29343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https://jmp.sh/NLYhlFG6</a:t>
                  </a:r>
                </a:p>
              </p:txBody>
            </p: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BE894DCC-E3B7-9865-AD2D-35000DC2BE98}"/>
                    </a:ext>
                  </a:extLst>
                </p:cNvPr>
                <p:cNvSpPr txBox="1"/>
                <p:nvPr/>
              </p:nvSpPr>
              <p:spPr>
                <a:xfrm>
                  <a:off x="286506" y="4435512"/>
                  <a:ext cx="960989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Nederlands</a:t>
                  </a:r>
                  <a:endParaRPr lang="en-GB" sz="450" dirty="0"/>
                </a:p>
              </p:txBody>
            </p:sp>
          </p:grpSp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36FC53AD-106A-C5C0-2C66-836A2D9ACF53}"/>
                  </a:ext>
                </a:extLst>
              </p:cNvPr>
              <p:cNvGrpSpPr/>
              <p:nvPr/>
            </p:nvGrpSpPr>
            <p:grpSpPr>
              <a:xfrm>
                <a:off x="696817" y="5282587"/>
                <a:ext cx="529979" cy="674388"/>
                <a:chOff x="340922" y="4435512"/>
                <a:chExt cx="870095" cy="1107180"/>
              </a:xfrm>
            </p:grpSpPr>
            <p:pic>
              <p:nvPicPr>
                <p:cNvPr id="81" name="Picture 80">
                  <a:extLst>
                    <a:ext uri="{FF2B5EF4-FFF2-40B4-BE49-F238E27FC236}">
                      <a16:creationId xmlns:a16="http://schemas.microsoft.com/office/drawing/2014/main" id="{00CF26C7-7CAF-5628-09C5-2FCFD2AA7C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C6FF7A8F-6417-014A-C062-F77B08959D60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https://jmp.sh/jY4JzgcJ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409E903-4DBB-49D4-182E-39C9BDFFA982}"/>
                    </a:ext>
                  </a:extLst>
                </p:cNvPr>
                <p:cNvSpPr txBox="1"/>
                <p:nvPr/>
              </p:nvSpPr>
              <p:spPr>
                <a:xfrm>
                  <a:off x="385126" y="4435512"/>
                  <a:ext cx="77906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Français</a:t>
                  </a:r>
                  <a:endParaRPr lang="en-GB" sz="450" dirty="0"/>
                </a:p>
              </p:txBody>
            </p:sp>
          </p:grp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61C01969-4786-6583-8C47-888C50F7535D}"/>
                  </a:ext>
                </a:extLst>
              </p:cNvPr>
              <p:cNvGrpSpPr/>
              <p:nvPr/>
            </p:nvGrpSpPr>
            <p:grpSpPr>
              <a:xfrm>
                <a:off x="1271113" y="5282586"/>
                <a:ext cx="550561" cy="672600"/>
                <a:chOff x="336349" y="4435512"/>
                <a:chExt cx="903885" cy="1104245"/>
              </a:xfrm>
            </p:grpSpPr>
            <p:pic>
              <p:nvPicPr>
                <p:cNvPr id="85" name="Picture 84">
                  <a:extLst>
                    <a:ext uri="{FF2B5EF4-FFF2-40B4-BE49-F238E27FC236}">
                      <a16:creationId xmlns:a16="http://schemas.microsoft.com/office/drawing/2014/main" id="{78DB19E7-E5B6-24EE-BF06-98A9E82F73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1" y="4587100"/>
                  <a:ext cx="830994" cy="830996"/>
                </a:xfrm>
                <a:prstGeom prst="rect">
                  <a:avLst/>
                </a:prstGeom>
              </p:spPr>
            </p:pic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F81CC9D0-BDAC-9B78-9549-F88524808B00}"/>
                    </a:ext>
                  </a:extLst>
                </p:cNvPr>
                <p:cNvSpPr txBox="1"/>
                <p:nvPr/>
              </p:nvSpPr>
              <p:spPr>
                <a:xfrm>
                  <a:off x="336349" y="5305006"/>
                  <a:ext cx="903885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https://jmp.sh/8q0BdIWW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7E8BA4A9-2898-3592-B5DE-59C9B59CFA36}"/>
                    </a:ext>
                  </a:extLst>
                </p:cNvPr>
                <p:cNvSpPr txBox="1"/>
                <p:nvPr/>
              </p:nvSpPr>
              <p:spPr>
                <a:xfrm>
                  <a:off x="389727" y="4435512"/>
                  <a:ext cx="764472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Español</a:t>
                  </a:r>
                  <a:endParaRPr lang="en-GB" sz="450" dirty="0"/>
                </a:p>
              </p:txBody>
            </p:sp>
          </p:grpSp>
        </p:grpSp>
      </p:grpSp>
      <p:sp>
        <p:nvSpPr>
          <p:cNvPr id="63" name="Clear hot - centre">
            <a:extLst>
              <a:ext uri="{FF2B5EF4-FFF2-40B4-BE49-F238E27FC236}">
                <a16:creationId xmlns:a16="http://schemas.microsoft.com/office/drawing/2014/main" id="{E9CE2293-A71F-D158-4539-B7850F8F5710}"/>
              </a:ext>
            </a:extLst>
          </p:cNvPr>
          <p:cNvSpPr/>
          <p:nvPr/>
        </p:nvSpPr>
        <p:spPr>
          <a:xfrm>
            <a:off x="5236495" y="2702457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Clear hot - jhove">
            <a:extLst>
              <a:ext uri="{FF2B5EF4-FFF2-40B4-BE49-F238E27FC236}">
                <a16:creationId xmlns:a16="http://schemas.microsoft.com/office/drawing/2014/main" id="{5115888D-2CDF-F1A0-3B78-5D2EFBC23242}"/>
              </a:ext>
            </a:extLst>
          </p:cNvPr>
          <p:cNvSpPr/>
          <p:nvPr/>
        </p:nvSpPr>
        <p:spPr>
          <a:xfrm>
            <a:off x="5155035" y="101715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Clear hot - viper">
            <a:extLst>
              <a:ext uri="{FF2B5EF4-FFF2-40B4-BE49-F238E27FC236}">
                <a16:creationId xmlns:a16="http://schemas.microsoft.com/office/drawing/2014/main" id="{281422D8-F8D2-E428-67F0-48AA2E587EC7}"/>
              </a:ext>
            </a:extLst>
          </p:cNvPr>
          <p:cNvSpPr/>
          <p:nvPr/>
        </p:nvSpPr>
        <p:spPr>
          <a:xfrm>
            <a:off x="7766253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Clear hot - vera">
            <a:extLst>
              <a:ext uri="{FF2B5EF4-FFF2-40B4-BE49-F238E27FC236}">
                <a16:creationId xmlns:a16="http://schemas.microsoft.com/office/drawing/2014/main" id="{7A075140-3A4C-C995-C061-B51CF3B052BE}"/>
              </a:ext>
            </a:extLst>
          </p:cNvPr>
          <p:cNvSpPr/>
          <p:nvPr/>
        </p:nvSpPr>
        <p:spPr>
          <a:xfrm>
            <a:off x="6848637" y="4955162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Clear hot - jplyser">
            <a:extLst>
              <a:ext uri="{FF2B5EF4-FFF2-40B4-BE49-F238E27FC236}">
                <a16:creationId xmlns:a16="http://schemas.microsoft.com/office/drawing/2014/main" id="{328CAF41-13D3-6D8C-37B6-E213AD7D54F1}"/>
              </a:ext>
            </a:extLst>
          </p:cNvPr>
          <p:cNvSpPr/>
          <p:nvPr/>
        </p:nvSpPr>
        <p:spPr>
          <a:xfrm>
            <a:off x="3676423" y="4913898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Clear hot - fido">
            <a:extLst>
              <a:ext uri="{FF2B5EF4-FFF2-40B4-BE49-F238E27FC236}">
                <a16:creationId xmlns:a16="http://schemas.microsoft.com/office/drawing/2014/main" id="{74AB16A4-BAFA-3273-EA4E-80AC74FD2816}"/>
              </a:ext>
            </a:extLst>
          </p:cNvPr>
          <p:cNvSpPr/>
          <p:nvPr/>
        </p:nvSpPr>
        <p:spPr>
          <a:xfrm>
            <a:off x="2705325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Title 99">
            <a:extLst>
              <a:ext uri="{FF2B5EF4-FFF2-40B4-BE49-F238E27FC236}">
                <a16:creationId xmlns:a16="http://schemas.microsoft.com/office/drawing/2014/main" id="{DED9CBF1-6837-D962-C6F1-D5A817DD7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2" y="-495416"/>
            <a:ext cx="1719010" cy="455309"/>
          </a:xfrm>
        </p:spPr>
        <p:txBody>
          <a:bodyPr>
            <a:normAutofit/>
          </a:bodyPr>
          <a:lstStyle/>
          <a:p>
            <a:r>
              <a:rPr lang="en-GB" sz="1600" dirty="0"/>
              <a:t>Detail-</a:t>
            </a:r>
            <a:r>
              <a:rPr lang="en-GB" sz="1600" dirty="0" err="1"/>
              <a:t>Jhove</a:t>
            </a:r>
            <a:endParaRPr lang="en-GB" dirty="0"/>
          </a:p>
        </p:txBody>
      </p:sp>
      <p:sp>
        <p:nvSpPr>
          <p:cNvPr id="2" name="Rectangle: Diagonal Corners Rounded 1">
            <a:extLst>
              <a:ext uri="{FF2B5EF4-FFF2-40B4-BE49-F238E27FC236}">
                <a16:creationId xmlns:a16="http://schemas.microsoft.com/office/drawing/2014/main" id="{240CC438-E41B-321F-44CB-ED8CC5216177}"/>
              </a:ext>
            </a:extLst>
          </p:cNvPr>
          <p:cNvSpPr/>
          <p:nvPr/>
        </p:nvSpPr>
        <p:spPr>
          <a:xfrm>
            <a:off x="9114876" y="3445246"/>
            <a:ext cx="2705664" cy="3307484"/>
          </a:xfrm>
          <a:prstGeom prst="round2Diag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Description: </a:t>
            </a:r>
            <a:r>
              <a:rPr lang="en-GB" dirty="0">
                <a:solidFill>
                  <a:schemeClr val="tx1"/>
                </a:solidFill>
              </a:rPr>
              <a:t>Opensource extensible framework for identification, validation, and characterisation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Latest release: </a:t>
            </a:r>
            <a:r>
              <a:rPr lang="en-GB" dirty="0">
                <a:solidFill>
                  <a:schemeClr val="tx1"/>
                </a:solidFill>
              </a:rPr>
              <a:t>1.30 Release (June, 2024)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Downloads: </a:t>
            </a:r>
            <a:r>
              <a:rPr lang="en-GB" dirty="0">
                <a:solidFill>
                  <a:schemeClr val="tx1"/>
                </a:solidFill>
              </a:rPr>
              <a:t>3,556</a:t>
            </a:r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B7399BCE-524E-6E3F-D69E-961552FD63D1}"/>
              </a:ext>
            </a:extLst>
          </p:cNvPr>
          <p:cNvSpPr/>
          <p:nvPr/>
        </p:nvSpPr>
        <p:spPr>
          <a:xfrm>
            <a:off x="3294928" y="831804"/>
            <a:ext cx="5525621" cy="5685954"/>
          </a:xfrm>
          <a:prstGeom prst="round2Diag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JHOVE</a:t>
            </a:r>
            <a:r>
              <a:rPr lang="en-GB" dirty="0">
                <a:solidFill>
                  <a:schemeClr val="tx1"/>
                </a:solidFill>
              </a:rPr>
              <a:t> is implemented as a Java application and is usable on any Unix, Windows, or OS X platform with appropriate Java installation. 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It is available in three forms: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Command line Tool – used by researchers and practitioners / embedded in DP workflows.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Desktop GUI – file at a time interface, aimed at general users wanting to try JHOVE.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JHOVE API – used by developers embedding JHOVE in their own projects.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sz="1400" dirty="0">
                <a:solidFill>
                  <a:schemeClr val="tx1"/>
                </a:solidFill>
              </a:rPr>
              <a:t>OPF adopted JHOVE in 2015. The original JHOVE project was a collaboration between JSTOR and Harvard University Library with funding from the Andrew W. Mellon Foundation for the Electronic-Archiving Initiative.</a:t>
            </a:r>
            <a:endParaRPr lang="en-GB" sz="1100" dirty="0">
              <a:solidFill>
                <a:schemeClr val="tx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B3BF11D-C32D-35FA-DDE4-B71C4617675D}"/>
              </a:ext>
            </a:extLst>
          </p:cNvPr>
          <p:cNvGrpSpPr/>
          <p:nvPr/>
        </p:nvGrpSpPr>
        <p:grpSpPr>
          <a:xfrm>
            <a:off x="86730" y="4860785"/>
            <a:ext cx="1831134" cy="1891945"/>
            <a:chOff x="86730" y="4860785"/>
            <a:chExt cx="1831134" cy="1891945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A66E5EF1-18D9-2B8D-40F5-DAE2600C16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rcRect l="20218" t="21921" r="18463" b="34996"/>
            <a:stretch/>
          </p:blipFill>
          <p:spPr>
            <a:xfrm>
              <a:off x="86730" y="6267504"/>
              <a:ext cx="606480" cy="485226"/>
            </a:xfrm>
            <a:prstGeom prst="rect">
              <a:avLst/>
            </a:prstGeom>
          </p:spPr>
        </p:pic>
        <p:sp>
          <p:nvSpPr>
            <p:cNvPr id="8" name="Speech Bubble: Rectangle with Corners Rounded 7">
              <a:extLst>
                <a:ext uri="{FF2B5EF4-FFF2-40B4-BE49-F238E27FC236}">
                  <a16:creationId xmlns:a16="http://schemas.microsoft.com/office/drawing/2014/main" id="{14F48D33-A8F5-CA4A-4583-93892B34C13E}"/>
                </a:ext>
              </a:extLst>
            </p:cNvPr>
            <p:cNvSpPr/>
            <p:nvPr/>
          </p:nvSpPr>
          <p:spPr>
            <a:xfrm>
              <a:off x="271071" y="4860785"/>
              <a:ext cx="1646793" cy="1254114"/>
            </a:xfrm>
            <a:prstGeom prst="wedgeRoundRectCallout">
              <a:avLst>
                <a:gd name="adj1" fmla="val -32369"/>
                <a:gd name="adj2" fmla="val 68150"/>
                <a:gd name="adj3" fmla="val 16667"/>
              </a:avLst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C604683-6E55-EC86-73E8-4E960DD4A855}"/>
                </a:ext>
              </a:extLst>
            </p:cNvPr>
            <p:cNvGrpSpPr/>
            <p:nvPr/>
          </p:nvGrpSpPr>
          <p:grpSpPr>
            <a:xfrm>
              <a:off x="379717" y="4931242"/>
              <a:ext cx="456307" cy="580644"/>
              <a:chOff x="340922" y="4435512"/>
              <a:chExt cx="870095" cy="1107184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BB1A059D-714E-237A-C2DA-7FECB67410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1" y="4587102"/>
                <a:ext cx="830996" cy="830996"/>
              </a:xfrm>
              <a:prstGeom prst="rect">
                <a:avLst/>
              </a:prstGeom>
            </p:spPr>
          </p:pic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07C78B4-C466-AA31-C26C-1F6E7F251315}"/>
                  </a:ext>
                </a:extLst>
              </p:cNvPr>
              <p:cNvSpPr txBox="1"/>
              <p:nvPr/>
            </p:nvSpPr>
            <p:spPr>
              <a:xfrm>
                <a:off x="340922" y="5305011"/>
                <a:ext cx="870095" cy="2376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https://jmp.sh/t0YrSZDq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97217AE1-3375-1650-A05D-D6EE969EDA01}"/>
                  </a:ext>
                </a:extLst>
              </p:cNvPr>
              <p:cNvSpPr txBox="1"/>
              <p:nvPr/>
            </p:nvSpPr>
            <p:spPr>
              <a:xfrm>
                <a:off x="458767" y="4435512"/>
                <a:ext cx="601994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中文</a:t>
                </a:r>
                <a:endParaRPr lang="en-GB" sz="450" dirty="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2A1AE3E-F84B-BCCB-9E5F-44502C73395C}"/>
                </a:ext>
              </a:extLst>
            </p:cNvPr>
            <p:cNvGrpSpPr/>
            <p:nvPr/>
          </p:nvGrpSpPr>
          <p:grpSpPr>
            <a:xfrm>
              <a:off x="862480" y="4931242"/>
              <a:ext cx="482764" cy="579101"/>
              <a:chOff x="340922" y="4435512"/>
              <a:chExt cx="920544" cy="1104243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5A28F65D-9FFB-8A61-622D-A0170036B6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1" y="4587101"/>
                <a:ext cx="830994" cy="830995"/>
              </a:xfrm>
              <a:prstGeom prst="rect">
                <a:avLst/>
              </a:prstGeom>
            </p:spPr>
          </p:pic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AC9CC65-617F-6B10-3B83-A4E0538AC3BE}"/>
                  </a:ext>
                </a:extLst>
              </p:cNvPr>
              <p:cNvSpPr txBox="1"/>
              <p:nvPr/>
            </p:nvSpPr>
            <p:spPr>
              <a:xfrm>
                <a:off x="340922" y="5305004"/>
                <a:ext cx="920544" cy="2347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https://jmp.sh/NN7X3uDK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D6CF2A3-7DBE-555F-4718-5185488499BE}"/>
                  </a:ext>
                </a:extLst>
              </p:cNvPr>
              <p:cNvSpPr txBox="1"/>
              <p:nvPr/>
            </p:nvSpPr>
            <p:spPr>
              <a:xfrm>
                <a:off x="383926" y="4435512"/>
                <a:ext cx="780745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/>
                  <a:t>English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68B711E-A491-C09B-3FBB-28F13CD81B38}"/>
                </a:ext>
              </a:extLst>
            </p:cNvPr>
            <p:cNvGrpSpPr/>
            <p:nvPr/>
          </p:nvGrpSpPr>
          <p:grpSpPr>
            <a:xfrm>
              <a:off x="1316706" y="4931242"/>
              <a:ext cx="503974" cy="579101"/>
              <a:chOff x="286506" y="4435512"/>
              <a:chExt cx="960989" cy="1104243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6C274E18-B674-D119-E260-21FE0C2936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0" y="4587101"/>
                <a:ext cx="830995" cy="830995"/>
              </a:xfrm>
              <a:prstGeom prst="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20A1886-9877-3A1A-2D06-8C039566A28E}"/>
                  </a:ext>
                </a:extLst>
              </p:cNvPr>
              <p:cNvSpPr txBox="1"/>
              <p:nvPr/>
            </p:nvSpPr>
            <p:spPr>
              <a:xfrm>
                <a:off x="340923" y="5305004"/>
                <a:ext cx="894761" cy="2347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https://jmp.sh/tJmuVSrm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CDFDBCA-6401-1732-59AF-93A7514283B5}"/>
                  </a:ext>
                </a:extLst>
              </p:cNvPr>
              <p:cNvSpPr txBox="1"/>
              <p:nvPr/>
            </p:nvSpPr>
            <p:spPr>
              <a:xfrm>
                <a:off x="286506" y="4435512"/>
                <a:ext cx="960989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Nederlands</a:t>
                </a:r>
                <a:endParaRPr lang="en-GB" sz="450" dirty="0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ED99DC2-D062-2941-6244-F15BC1838157}"/>
                </a:ext>
              </a:extLst>
            </p:cNvPr>
            <p:cNvGrpSpPr/>
            <p:nvPr/>
          </p:nvGrpSpPr>
          <p:grpSpPr>
            <a:xfrm>
              <a:off x="613151" y="5478739"/>
              <a:ext cx="481537" cy="579105"/>
              <a:chOff x="340922" y="4435512"/>
              <a:chExt cx="918204" cy="1104250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7B4A3137-21B5-8BF1-1BCD-D2BAE4D461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1" y="4587102"/>
                <a:ext cx="830996" cy="830997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E9E2AD4-B4EF-C873-5573-961E0E57532B}"/>
                  </a:ext>
                </a:extLst>
              </p:cNvPr>
              <p:cNvSpPr txBox="1"/>
              <p:nvPr/>
            </p:nvSpPr>
            <p:spPr>
              <a:xfrm>
                <a:off x="340922" y="5305011"/>
                <a:ext cx="918204" cy="2347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https://jmp.sh/omQvrCyW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5ED79E6-FF0C-1726-16CD-9F53DCB82104}"/>
                  </a:ext>
                </a:extLst>
              </p:cNvPr>
              <p:cNvSpPr txBox="1"/>
              <p:nvPr/>
            </p:nvSpPr>
            <p:spPr>
              <a:xfrm>
                <a:off x="385126" y="4435512"/>
                <a:ext cx="779065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Français</a:t>
                </a:r>
                <a:endParaRPr lang="en-GB" sz="450" dirty="0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DA68E9F-AE5B-161D-A10E-24A1C2BF6944}"/>
                </a:ext>
              </a:extLst>
            </p:cNvPr>
            <p:cNvGrpSpPr/>
            <p:nvPr/>
          </p:nvGrpSpPr>
          <p:grpSpPr>
            <a:xfrm>
              <a:off x="1107614" y="5478742"/>
              <a:ext cx="474027" cy="579101"/>
              <a:chOff x="336349" y="4435512"/>
              <a:chExt cx="903886" cy="1104243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4202419B-4A46-9A45-8FA2-C97A955C71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0" y="4587101"/>
                <a:ext cx="830996" cy="830995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5C0ED6D-AA9C-3112-FDA1-69B4F510163C}"/>
                  </a:ext>
                </a:extLst>
              </p:cNvPr>
              <p:cNvSpPr txBox="1"/>
              <p:nvPr/>
            </p:nvSpPr>
            <p:spPr>
              <a:xfrm>
                <a:off x="336349" y="5305004"/>
                <a:ext cx="903886" cy="2347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https://jmp.sh/xZNgIlFH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2364474-8184-6941-B459-A632D56DF22E}"/>
                  </a:ext>
                </a:extLst>
              </p:cNvPr>
              <p:cNvSpPr txBox="1"/>
              <p:nvPr/>
            </p:nvSpPr>
            <p:spPr>
              <a:xfrm>
                <a:off x="389727" y="4435512"/>
                <a:ext cx="764472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Español</a:t>
                </a:r>
                <a:endParaRPr lang="en-GB" sz="450" dirty="0"/>
              </a:p>
            </p:txBody>
          </p:sp>
        </p:grpSp>
      </p:grpSp>
      <p:pic>
        <p:nvPicPr>
          <p:cNvPr id="48" name="Graphic 47">
            <a:extLst>
              <a:ext uri="{FF2B5EF4-FFF2-40B4-BE49-F238E27FC236}">
                <a16:creationId xmlns:a16="http://schemas.microsoft.com/office/drawing/2014/main" id="{38004136-7E9D-4979-A6DB-31FF680C0CD2}"/>
              </a:ext>
            </a:extLst>
          </p:cNvPr>
          <p:cNvPicPr>
            <a:picLocks noChangeAspect="1"/>
          </p:cNvPicPr>
          <p:nvPr/>
        </p:nvPicPr>
        <p:blipFill rotWithShape="1"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rcRect l="26944" t="10248" r="25149" b="28269"/>
          <a:stretch/>
        </p:blipFill>
        <p:spPr>
          <a:xfrm>
            <a:off x="-2460496" y="6246992"/>
            <a:ext cx="337560" cy="541531"/>
          </a:xfrm>
          <a:prstGeom prst="rect">
            <a:avLst/>
          </a:prstGeom>
        </p:spPr>
      </p:pic>
      <p:pic>
        <p:nvPicPr>
          <p:cNvPr id="50" name="Graphic 49">
            <a:extLst>
              <a:ext uri="{FF2B5EF4-FFF2-40B4-BE49-F238E27FC236}">
                <a16:creationId xmlns:a16="http://schemas.microsoft.com/office/drawing/2014/main" id="{910A4920-73A7-3535-7253-289AFF37B469}"/>
              </a:ext>
            </a:extLst>
          </p:cNvPr>
          <p:cNvPicPr>
            <a:picLocks noChangeAspect="1"/>
          </p:cNvPicPr>
          <p:nvPr/>
        </p:nvPicPr>
        <p:blipFill rotWithShape="1"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rcRect l="26944" t="10248" r="25149" b="28269"/>
          <a:stretch/>
        </p:blipFill>
        <p:spPr>
          <a:xfrm>
            <a:off x="851506" y="6258699"/>
            <a:ext cx="337560" cy="541531"/>
          </a:xfrm>
          <a:prstGeom prst="rect">
            <a:avLst/>
          </a:prstGeom>
        </p:spPr>
      </p:pic>
      <p:sp>
        <p:nvSpPr>
          <p:cNvPr id="99" name="Hover-off">
            <a:hlinkClick r:id="rId35" action="ppaction://hlinksldjump"/>
            <a:extLst>
              <a:ext uri="{FF2B5EF4-FFF2-40B4-BE49-F238E27FC236}">
                <a16:creationId xmlns:a16="http://schemas.microsoft.com/office/drawing/2014/main" id="{4D063F41-02AA-797C-BB81-A4C67E0F433F}"/>
              </a:ext>
            </a:extLst>
          </p:cNvPr>
          <p:cNvSpPr/>
          <p:nvPr/>
        </p:nvSpPr>
        <p:spPr>
          <a:xfrm>
            <a:off x="0" y="-1"/>
            <a:ext cx="12171543" cy="687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8138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784BEF0A-9AE0-4E54-5D06-894248DE08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17531" y="-715081"/>
            <a:ext cx="7556938" cy="97160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8262A7-2987-3831-D80B-35A9FE08F52F}"/>
              </a:ext>
            </a:extLst>
          </p:cNvPr>
          <p:cNvSpPr txBox="1"/>
          <p:nvPr/>
        </p:nvSpPr>
        <p:spPr>
          <a:xfrm>
            <a:off x="104503" y="-378"/>
            <a:ext cx="5085806" cy="830997"/>
          </a:xfrm>
          <a:prstGeom prst="rect">
            <a:avLst/>
          </a:prstGeom>
          <a:noFill/>
          <a:effectLst>
            <a:outerShdw blurRad="50800" dist="127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2400" b="1" dirty="0"/>
              <a:t>The Open Preservation Foundation Family Tree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0388D4B-BFF1-6EE3-C47B-8A3696C390BB}"/>
              </a:ext>
            </a:extLst>
          </p:cNvPr>
          <p:cNvSpPr/>
          <p:nvPr/>
        </p:nvSpPr>
        <p:spPr>
          <a:xfrm>
            <a:off x="6248400" y="-4468942"/>
            <a:ext cx="9211390" cy="14342798"/>
          </a:xfrm>
          <a:custGeom>
            <a:avLst/>
            <a:gdLst>
              <a:gd name="connsiteX0" fmla="*/ 2214303 w 2314302"/>
              <a:gd name="connsiteY0" fmla="*/ 1331199 h 3603535"/>
              <a:gd name="connsiteX1" fmla="*/ 2179097 w 2314302"/>
              <a:gd name="connsiteY1" fmla="*/ 1393956 h 3603535"/>
              <a:gd name="connsiteX2" fmla="*/ 2139063 w 2314302"/>
              <a:gd name="connsiteY2" fmla="*/ 1453759 h 3603535"/>
              <a:gd name="connsiteX3" fmla="*/ 2094464 w 2314302"/>
              <a:gd name="connsiteY3" fmla="*/ 1510249 h 3603535"/>
              <a:gd name="connsiteX4" fmla="*/ 2045591 w 2314302"/>
              <a:gd name="connsiteY4" fmla="*/ 1563050 h 3603535"/>
              <a:gd name="connsiteX5" fmla="*/ 1992700 w 2314302"/>
              <a:gd name="connsiteY5" fmla="*/ 1611863 h 3603535"/>
              <a:gd name="connsiteX6" fmla="*/ 1936121 w 2314302"/>
              <a:gd name="connsiteY6" fmla="*/ 1656350 h 3603535"/>
              <a:gd name="connsiteX7" fmla="*/ 1876265 w 2314302"/>
              <a:gd name="connsiteY7" fmla="*/ 1696294 h 3603535"/>
              <a:gd name="connsiteX8" fmla="*/ 1813418 w 2314302"/>
              <a:gd name="connsiteY8" fmla="*/ 1731380 h 3603535"/>
              <a:gd name="connsiteX9" fmla="*/ 1748022 w 2314302"/>
              <a:gd name="connsiteY9" fmla="*/ 1761427 h 3603535"/>
              <a:gd name="connsiteX10" fmla="*/ 1680489 w 2314302"/>
              <a:gd name="connsiteY10" fmla="*/ 1786257 h 3603535"/>
              <a:gd name="connsiteX11" fmla="*/ 1611202 w 2314302"/>
              <a:gd name="connsiteY11" fmla="*/ 1805704 h 3603535"/>
              <a:gd name="connsiteX12" fmla="*/ 1540596 w 2314302"/>
              <a:gd name="connsiteY12" fmla="*/ 1819641 h 3603535"/>
              <a:gd name="connsiteX13" fmla="*/ 1469112 w 2314302"/>
              <a:gd name="connsiteY13" fmla="*/ 1827985 h 3603535"/>
              <a:gd name="connsiteX14" fmla="*/ 1397186 w 2314302"/>
              <a:gd name="connsiteY14" fmla="*/ 1830714 h 3603535"/>
              <a:gd name="connsiteX15" fmla="*/ 1325298 w 2314302"/>
              <a:gd name="connsiteY15" fmla="*/ 1827753 h 3603535"/>
              <a:gd name="connsiteX16" fmla="*/ 1253837 w 2314302"/>
              <a:gd name="connsiteY16" fmla="*/ 1819176 h 3603535"/>
              <a:gd name="connsiteX17" fmla="*/ 1327082 w 2314302"/>
              <a:gd name="connsiteY17" fmla="*/ 1675707 h 3603535"/>
              <a:gd name="connsiteX18" fmla="*/ 1373998 w 2314302"/>
              <a:gd name="connsiteY18" fmla="*/ 1678721 h 3603535"/>
              <a:gd name="connsiteX19" fmla="*/ 1420997 w 2314302"/>
              <a:gd name="connsiteY19" fmla="*/ 1678841 h 3603535"/>
              <a:gd name="connsiteX20" fmla="*/ 1467913 w 2314302"/>
              <a:gd name="connsiteY20" fmla="*/ 1676059 h 3603535"/>
              <a:gd name="connsiteX21" fmla="*/ 1514567 w 2314302"/>
              <a:gd name="connsiteY21" fmla="*/ 1670407 h 3603535"/>
              <a:gd name="connsiteX22" fmla="*/ 1560808 w 2314302"/>
              <a:gd name="connsiteY22" fmla="*/ 1661913 h 3603535"/>
              <a:gd name="connsiteX23" fmla="*/ 1606404 w 2314302"/>
              <a:gd name="connsiteY23" fmla="*/ 1650577 h 3603535"/>
              <a:gd name="connsiteX24" fmla="*/ 1651236 w 2314302"/>
              <a:gd name="connsiteY24" fmla="*/ 1636468 h 3603535"/>
              <a:gd name="connsiteX25" fmla="*/ 1695108 w 2314302"/>
              <a:gd name="connsiteY25" fmla="*/ 1619630 h 3603535"/>
              <a:gd name="connsiteX26" fmla="*/ 1737894 w 2314302"/>
              <a:gd name="connsiteY26" fmla="*/ 1600093 h 3603535"/>
              <a:gd name="connsiteX27" fmla="*/ 1779359 w 2314302"/>
              <a:gd name="connsiteY27" fmla="*/ 1578014 h 3603535"/>
              <a:gd name="connsiteX28" fmla="*/ 1819393 w 2314302"/>
              <a:gd name="connsiteY28" fmla="*/ 1553387 h 3603535"/>
              <a:gd name="connsiteX29" fmla="*/ 1857845 w 2314302"/>
              <a:gd name="connsiteY29" fmla="*/ 1526353 h 3603535"/>
              <a:gd name="connsiteX30" fmla="*/ 1894565 w 2314302"/>
              <a:gd name="connsiteY30" fmla="*/ 1497010 h 3603535"/>
              <a:gd name="connsiteX31" fmla="*/ 1929418 w 2314302"/>
              <a:gd name="connsiteY31" fmla="*/ 1465470 h 3603535"/>
              <a:gd name="connsiteX32" fmla="*/ 1962240 w 2314302"/>
              <a:gd name="connsiteY32" fmla="*/ 1431853 h 3603535"/>
              <a:gd name="connsiteX33" fmla="*/ 1992962 w 2314302"/>
              <a:gd name="connsiteY33" fmla="*/ 1396273 h 3603535"/>
              <a:gd name="connsiteX34" fmla="*/ 2021429 w 2314302"/>
              <a:gd name="connsiteY34" fmla="*/ 1358871 h 3603535"/>
              <a:gd name="connsiteX35" fmla="*/ 2047548 w 2314302"/>
              <a:gd name="connsiteY35" fmla="*/ 1319774 h 3603535"/>
              <a:gd name="connsiteX36" fmla="*/ 2071186 w 2314302"/>
              <a:gd name="connsiteY36" fmla="*/ 1279155 h 3603535"/>
              <a:gd name="connsiteX37" fmla="*/ 2092327 w 2314302"/>
              <a:gd name="connsiteY37" fmla="*/ 1237195 h 3603535"/>
              <a:gd name="connsiteX38" fmla="*/ 2110808 w 2314302"/>
              <a:gd name="connsiteY38" fmla="*/ 1193967 h 3603535"/>
              <a:gd name="connsiteX39" fmla="*/ 2126618 w 2314302"/>
              <a:gd name="connsiteY39" fmla="*/ 1149720 h 3603535"/>
              <a:gd name="connsiteX40" fmla="*/ 2139678 w 2314302"/>
              <a:gd name="connsiteY40" fmla="*/ 1104559 h 3603535"/>
              <a:gd name="connsiteX41" fmla="*/ 2149934 w 2314302"/>
              <a:gd name="connsiteY41" fmla="*/ 1058700 h 3603535"/>
              <a:gd name="connsiteX42" fmla="*/ 2157341 w 2314302"/>
              <a:gd name="connsiteY42" fmla="*/ 1012286 h 3603535"/>
              <a:gd name="connsiteX43" fmla="*/ 2161876 w 2314302"/>
              <a:gd name="connsiteY43" fmla="*/ 965490 h 3603535"/>
              <a:gd name="connsiteX44" fmla="*/ 2163548 w 2314302"/>
              <a:gd name="connsiteY44" fmla="*/ 918514 h 3603535"/>
              <a:gd name="connsiteX45" fmla="*/ 2162319 w 2314302"/>
              <a:gd name="connsiteY45" fmla="*/ 871538 h 3603535"/>
              <a:gd name="connsiteX46" fmla="*/ 2158188 w 2314302"/>
              <a:gd name="connsiteY46" fmla="*/ 824712 h 3603535"/>
              <a:gd name="connsiteX47" fmla="*/ 2151193 w 2314302"/>
              <a:gd name="connsiteY47" fmla="*/ 778238 h 3603535"/>
              <a:gd name="connsiteX48" fmla="*/ 2141380 w 2314302"/>
              <a:gd name="connsiteY48" fmla="*/ 732289 h 3603535"/>
              <a:gd name="connsiteX49" fmla="*/ 2128725 w 2314302"/>
              <a:gd name="connsiteY49" fmla="*/ 687015 h 3603535"/>
              <a:gd name="connsiteX50" fmla="*/ 2113326 w 2314302"/>
              <a:gd name="connsiteY50" fmla="*/ 642588 h 3603535"/>
              <a:gd name="connsiteX51" fmla="*/ 2095229 w 2314302"/>
              <a:gd name="connsiteY51" fmla="*/ 599218 h 3603535"/>
              <a:gd name="connsiteX52" fmla="*/ 2074492 w 2314302"/>
              <a:gd name="connsiteY52" fmla="*/ 557048 h 3603535"/>
              <a:gd name="connsiteX53" fmla="*/ 2051214 w 2314302"/>
              <a:gd name="connsiteY53" fmla="*/ 516227 h 3603535"/>
              <a:gd name="connsiteX54" fmla="*/ 2025469 w 2314302"/>
              <a:gd name="connsiteY54" fmla="*/ 476898 h 3603535"/>
              <a:gd name="connsiteX55" fmla="*/ 1997326 w 2314302"/>
              <a:gd name="connsiteY55" fmla="*/ 439233 h 3603535"/>
              <a:gd name="connsiteX56" fmla="*/ 1966955 w 2314302"/>
              <a:gd name="connsiteY56" fmla="*/ 403390 h 3603535"/>
              <a:gd name="connsiteX57" fmla="*/ 1934426 w 2314302"/>
              <a:gd name="connsiteY57" fmla="*/ 369451 h 3603535"/>
              <a:gd name="connsiteX58" fmla="*/ 1899865 w 2314302"/>
              <a:gd name="connsiteY58" fmla="*/ 337589 h 3603535"/>
              <a:gd name="connsiteX59" fmla="*/ 1863408 w 2314302"/>
              <a:gd name="connsiteY59" fmla="*/ 307924 h 3603535"/>
              <a:gd name="connsiteX60" fmla="*/ 1825218 w 2314302"/>
              <a:gd name="connsiteY60" fmla="*/ 280537 h 3603535"/>
              <a:gd name="connsiteX61" fmla="*/ 1785394 w 2314302"/>
              <a:gd name="connsiteY61" fmla="*/ 255558 h 3603535"/>
              <a:gd name="connsiteX62" fmla="*/ 1744131 w 2314302"/>
              <a:gd name="connsiteY62" fmla="*/ 233067 h 3603535"/>
              <a:gd name="connsiteX63" fmla="*/ 1701548 w 2314302"/>
              <a:gd name="connsiteY63" fmla="*/ 213185 h 3603535"/>
              <a:gd name="connsiteX64" fmla="*/ 1657826 w 2314302"/>
              <a:gd name="connsiteY64" fmla="*/ 195934 h 3603535"/>
              <a:gd name="connsiteX65" fmla="*/ 1613106 w 2314302"/>
              <a:gd name="connsiteY65" fmla="*/ 181412 h 3603535"/>
              <a:gd name="connsiteX66" fmla="*/ 1567600 w 2314302"/>
              <a:gd name="connsiteY66" fmla="*/ 169665 h 3603535"/>
              <a:gd name="connsiteX67" fmla="*/ 1521471 w 2314302"/>
              <a:gd name="connsiteY67" fmla="*/ 160736 h 3603535"/>
              <a:gd name="connsiteX68" fmla="*/ 1474855 w 2314302"/>
              <a:gd name="connsiteY68" fmla="*/ 154641 h 3603535"/>
              <a:gd name="connsiteX69" fmla="*/ 1427969 w 2314302"/>
              <a:gd name="connsiteY69" fmla="*/ 151455 h 3603535"/>
              <a:gd name="connsiteX70" fmla="*/ 1380963 w 2314302"/>
              <a:gd name="connsiteY70" fmla="*/ 151132 h 3603535"/>
              <a:gd name="connsiteX71" fmla="*/ 1334047 w 2314302"/>
              <a:gd name="connsiteY71" fmla="*/ 153704 h 3603535"/>
              <a:gd name="connsiteX72" fmla="*/ 1287371 w 2314302"/>
              <a:gd name="connsiteY72" fmla="*/ 159184 h 3603535"/>
              <a:gd name="connsiteX73" fmla="*/ 1241100 w 2314302"/>
              <a:gd name="connsiteY73" fmla="*/ 167498 h 3603535"/>
              <a:gd name="connsiteX74" fmla="*/ 1195443 w 2314302"/>
              <a:gd name="connsiteY74" fmla="*/ 178654 h 3603535"/>
              <a:gd name="connsiteX75" fmla="*/ 1150551 w 2314302"/>
              <a:gd name="connsiteY75" fmla="*/ 192598 h 3603535"/>
              <a:gd name="connsiteX76" fmla="*/ 1106597 w 2314302"/>
              <a:gd name="connsiteY76" fmla="*/ 209264 h 3603535"/>
              <a:gd name="connsiteX77" fmla="*/ 1063751 w 2314302"/>
              <a:gd name="connsiteY77" fmla="*/ 228591 h 3603535"/>
              <a:gd name="connsiteX78" fmla="*/ 1022196 w 2314302"/>
              <a:gd name="connsiteY78" fmla="*/ 250520 h 3603535"/>
              <a:gd name="connsiteX79" fmla="*/ 982042 w 2314302"/>
              <a:gd name="connsiteY79" fmla="*/ 274975 h 3603535"/>
              <a:gd name="connsiteX80" fmla="*/ 943508 w 2314302"/>
              <a:gd name="connsiteY80" fmla="*/ 301859 h 3603535"/>
              <a:gd name="connsiteX81" fmla="*/ 906668 w 2314302"/>
              <a:gd name="connsiteY81" fmla="*/ 331029 h 3603535"/>
              <a:gd name="connsiteX82" fmla="*/ 871672 w 2314302"/>
              <a:gd name="connsiteY82" fmla="*/ 362449 h 3603535"/>
              <a:gd name="connsiteX83" fmla="*/ 838693 w 2314302"/>
              <a:gd name="connsiteY83" fmla="*/ 395923 h 3603535"/>
              <a:gd name="connsiteX84" fmla="*/ 807858 w 2314302"/>
              <a:gd name="connsiteY84" fmla="*/ 431384 h 3603535"/>
              <a:gd name="connsiteX85" fmla="*/ 779249 w 2314302"/>
              <a:gd name="connsiteY85" fmla="*/ 468666 h 3603535"/>
              <a:gd name="connsiteX86" fmla="*/ 752980 w 2314302"/>
              <a:gd name="connsiteY86" fmla="*/ 507643 h 3603535"/>
              <a:gd name="connsiteX87" fmla="*/ 729140 w 2314302"/>
              <a:gd name="connsiteY87" fmla="*/ 548179 h 3603535"/>
              <a:gd name="connsiteX88" fmla="*/ 707848 w 2314302"/>
              <a:gd name="connsiteY88" fmla="*/ 590079 h 3603535"/>
              <a:gd name="connsiteX89" fmla="*/ 689196 w 2314302"/>
              <a:gd name="connsiteY89" fmla="*/ 633217 h 3603535"/>
              <a:gd name="connsiteX90" fmla="*/ 673205 w 2314302"/>
              <a:gd name="connsiteY90" fmla="*/ 677412 h 3603535"/>
              <a:gd name="connsiteX91" fmla="*/ 659965 w 2314302"/>
              <a:gd name="connsiteY91" fmla="*/ 722506 h 3603535"/>
              <a:gd name="connsiteX92" fmla="*/ 649544 w 2314302"/>
              <a:gd name="connsiteY92" fmla="*/ 768342 h 3603535"/>
              <a:gd name="connsiteX93" fmla="*/ 641927 w 2314302"/>
              <a:gd name="connsiteY93" fmla="*/ 814726 h 3603535"/>
              <a:gd name="connsiteX94" fmla="*/ 637182 w 2314302"/>
              <a:gd name="connsiteY94" fmla="*/ 861470 h 3603535"/>
              <a:gd name="connsiteX95" fmla="*/ 635338 w 2314302"/>
              <a:gd name="connsiteY95" fmla="*/ 908438 h 3603535"/>
              <a:gd name="connsiteX96" fmla="*/ 636395 w 2314302"/>
              <a:gd name="connsiteY96" fmla="*/ 955444 h 3603535"/>
              <a:gd name="connsiteX97" fmla="*/ 640316 w 2314302"/>
              <a:gd name="connsiteY97" fmla="*/ 1002270 h 3603535"/>
              <a:gd name="connsiteX98" fmla="*/ 647115 w 2314302"/>
              <a:gd name="connsiteY98" fmla="*/ 1048774 h 3603535"/>
              <a:gd name="connsiteX99" fmla="*/ 656749 w 2314302"/>
              <a:gd name="connsiteY99" fmla="*/ 1094782 h 3603535"/>
              <a:gd name="connsiteX100" fmla="*/ 669224 w 2314302"/>
              <a:gd name="connsiteY100" fmla="*/ 1140087 h 3603535"/>
              <a:gd name="connsiteX101" fmla="*/ 684420 w 2314302"/>
              <a:gd name="connsiteY101" fmla="*/ 1184566 h 3603535"/>
              <a:gd name="connsiteX102" fmla="*/ 702375 w 2314302"/>
              <a:gd name="connsiteY102" fmla="*/ 1228026 h 3603535"/>
              <a:gd name="connsiteX103" fmla="*/ 722932 w 2314302"/>
              <a:gd name="connsiteY103" fmla="*/ 1270286 h 3603535"/>
              <a:gd name="connsiteX104" fmla="*/ 746038 w 2314302"/>
              <a:gd name="connsiteY104" fmla="*/ 1311197 h 3603535"/>
              <a:gd name="connsiteX105" fmla="*/ 771632 w 2314302"/>
              <a:gd name="connsiteY105" fmla="*/ 1350616 h 3603535"/>
              <a:gd name="connsiteX106" fmla="*/ 799596 w 2314302"/>
              <a:gd name="connsiteY106" fmla="*/ 1388393 h 3603535"/>
              <a:gd name="connsiteX107" fmla="*/ 829854 w 2314302"/>
              <a:gd name="connsiteY107" fmla="*/ 1424386 h 3603535"/>
              <a:gd name="connsiteX108" fmla="*/ 862241 w 2314302"/>
              <a:gd name="connsiteY108" fmla="*/ 1458445 h 3603535"/>
              <a:gd name="connsiteX109" fmla="*/ 896652 w 2314302"/>
              <a:gd name="connsiteY109" fmla="*/ 1490420 h 3603535"/>
              <a:gd name="connsiteX110" fmla="*/ 932990 w 2314302"/>
              <a:gd name="connsiteY110" fmla="*/ 1520265 h 3603535"/>
              <a:gd name="connsiteX111" fmla="*/ 971089 w 2314302"/>
              <a:gd name="connsiteY111" fmla="*/ 1547794 h 3603535"/>
              <a:gd name="connsiteX112" fmla="*/ 1010800 w 2314302"/>
              <a:gd name="connsiteY112" fmla="*/ 1572916 h 3603535"/>
              <a:gd name="connsiteX113" fmla="*/ 1051974 w 2314302"/>
              <a:gd name="connsiteY113" fmla="*/ 1595580 h 3603535"/>
              <a:gd name="connsiteX114" fmla="*/ 1121381 w 2314302"/>
              <a:gd name="connsiteY114" fmla="*/ 1626774 h 3603535"/>
              <a:gd name="connsiteX115" fmla="*/ 1052296 w 2314302"/>
              <a:gd name="connsiteY115" fmla="*/ 1762245 h 3603535"/>
              <a:gd name="connsiteX116" fmla="*/ 112777 w 2314302"/>
              <a:gd name="connsiteY116" fmla="*/ 3603536 h 3603535"/>
              <a:gd name="connsiteX117" fmla="*/ 0 w 2314302"/>
              <a:gd name="connsiteY117" fmla="*/ 3490617 h 3603535"/>
              <a:gd name="connsiteX118" fmla="*/ 916976 w 2314302"/>
              <a:gd name="connsiteY118" fmla="*/ 1693452 h 3603535"/>
              <a:gd name="connsiteX119" fmla="*/ 880368 w 2314302"/>
              <a:gd name="connsiteY119" fmla="*/ 1669560 h 3603535"/>
              <a:gd name="connsiteX120" fmla="*/ 844900 w 2314302"/>
              <a:gd name="connsiteY120" fmla="*/ 1643935 h 3603535"/>
              <a:gd name="connsiteX121" fmla="*/ 810729 w 2314302"/>
              <a:gd name="connsiteY121" fmla="*/ 1616609 h 3603535"/>
              <a:gd name="connsiteX122" fmla="*/ 777900 w 2314302"/>
              <a:gd name="connsiteY122" fmla="*/ 1587738 h 3603535"/>
              <a:gd name="connsiteX123" fmla="*/ 746473 w 2314302"/>
              <a:gd name="connsiteY123" fmla="*/ 1557278 h 3603535"/>
              <a:gd name="connsiteX124" fmla="*/ 716545 w 2314302"/>
              <a:gd name="connsiteY124" fmla="*/ 1525386 h 3603535"/>
              <a:gd name="connsiteX125" fmla="*/ 688199 w 2314302"/>
              <a:gd name="connsiteY125" fmla="*/ 1492091 h 3603535"/>
              <a:gd name="connsiteX126" fmla="*/ 661464 w 2314302"/>
              <a:gd name="connsiteY126" fmla="*/ 1457478 h 3603535"/>
              <a:gd name="connsiteX127" fmla="*/ 636395 w 2314302"/>
              <a:gd name="connsiteY127" fmla="*/ 1421628 h 3603535"/>
              <a:gd name="connsiteX128" fmla="*/ 613086 w 2314302"/>
              <a:gd name="connsiteY128" fmla="*/ 1384615 h 3603535"/>
              <a:gd name="connsiteX129" fmla="*/ 591555 w 2314302"/>
              <a:gd name="connsiteY129" fmla="*/ 1346545 h 3603535"/>
              <a:gd name="connsiteX130" fmla="*/ 571853 w 2314302"/>
              <a:gd name="connsiteY130" fmla="*/ 1307479 h 3603535"/>
              <a:gd name="connsiteX131" fmla="*/ 554071 w 2314302"/>
              <a:gd name="connsiteY131" fmla="*/ 1267535 h 3603535"/>
              <a:gd name="connsiteX132" fmla="*/ 538199 w 2314302"/>
              <a:gd name="connsiteY132" fmla="*/ 1226767 h 3603535"/>
              <a:gd name="connsiteX133" fmla="*/ 524322 w 2314302"/>
              <a:gd name="connsiteY133" fmla="*/ 1185271 h 3603535"/>
              <a:gd name="connsiteX134" fmla="*/ 512402 w 2314302"/>
              <a:gd name="connsiteY134" fmla="*/ 1143190 h 3603535"/>
              <a:gd name="connsiteX135" fmla="*/ 502529 w 2314302"/>
              <a:gd name="connsiteY135" fmla="*/ 1100578 h 3603535"/>
              <a:gd name="connsiteX136" fmla="*/ 494710 w 2314302"/>
              <a:gd name="connsiteY136" fmla="*/ 1057530 h 3603535"/>
              <a:gd name="connsiteX137" fmla="*/ 488944 w 2314302"/>
              <a:gd name="connsiteY137" fmla="*/ 1014190 h 3603535"/>
              <a:gd name="connsiteX138" fmla="*/ 485256 w 2314302"/>
              <a:gd name="connsiteY138" fmla="*/ 970610 h 3603535"/>
              <a:gd name="connsiteX139" fmla="*/ 483674 w 2314302"/>
              <a:gd name="connsiteY139" fmla="*/ 926888 h 3603535"/>
              <a:gd name="connsiteX140" fmla="*/ 484139 w 2314302"/>
              <a:gd name="connsiteY140" fmla="*/ 883136 h 3603535"/>
              <a:gd name="connsiteX141" fmla="*/ 486718 w 2314302"/>
              <a:gd name="connsiteY141" fmla="*/ 839473 h 3603535"/>
              <a:gd name="connsiteX142" fmla="*/ 491403 w 2314302"/>
              <a:gd name="connsiteY142" fmla="*/ 795984 h 3603535"/>
              <a:gd name="connsiteX143" fmla="*/ 498136 w 2314302"/>
              <a:gd name="connsiteY143" fmla="*/ 752764 h 3603535"/>
              <a:gd name="connsiteX144" fmla="*/ 506922 w 2314302"/>
              <a:gd name="connsiteY144" fmla="*/ 709918 h 3603535"/>
              <a:gd name="connsiteX145" fmla="*/ 517763 w 2314302"/>
              <a:gd name="connsiteY145" fmla="*/ 667538 h 3603535"/>
              <a:gd name="connsiteX146" fmla="*/ 530590 w 2314302"/>
              <a:gd name="connsiteY146" fmla="*/ 625720 h 3603535"/>
              <a:gd name="connsiteX147" fmla="*/ 545434 w 2314302"/>
              <a:gd name="connsiteY147" fmla="*/ 584577 h 3603535"/>
              <a:gd name="connsiteX148" fmla="*/ 562182 w 2314302"/>
              <a:gd name="connsiteY148" fmla="*/ 544191 h 3603535"/>
              <a:gd name="connsiteX149" fmla="*/ 580872 w 2314302"/>
              <a:gd name="connsiteY149" fmla="*/ 504629 h 3603535"/>
              <a:gd name="connsiteX150" fmla="*/ 601429 w 2314302"/>
              <a:gd name="connsiteY150" fmla="*/ 466035 h 3603535"/>
              <a:gd name="connsiteX151" fmla="*/ 623800 w 2314302"/>
              <a:gd name="connsiteY151" fmla="*/ 428430 h 3603535"/>
              <a:gd name="connsiteX152" fmla="*/ 647962 w 2314302"/>
              <a:gd name="connsiteY152" fmla="*/ 391972 h 3603535"/>
              <a:gd name="connsiteX153" fmla="*/ 673819 w 2314302"/>
              <a:gd name="connsiteY153" fmla="*/ 356684 h 3603535"/>
              <a:gd name="connsiteX154" fmla="*/ 701318 w 2314302"/>
              <a:gd name="connsiteY154" fmla="*/ 322678 h 3603535"/>
              <a:gd name="connsiteX155" fmla="*/ 730429 w 2314302"/>
              <a:gd name="connsiteY155" fmla="*/ 290029 h 3603535"/>
              <a:gd name="connsiteX156" fmla="*/ 761062 w 2314302"/>
              <a:gd name="connsiteY156" fmla="*/ 258811 h 3603535"/>
              <a:gd name="connsiteX157" fmla="*/ 793156 w 2314302"/>
              <a:gd name="connsiteY157" fmla="*/ 229086 h 3603535"/>
              <a:gd name="connsiteX158" fmla="*/ 826630 w 2314302"/>
              <a:gd name="connsiteY158" fmla="*/ 200942 h 3603535"/>
              <a:gd name="connsiteX159" fmla="*/ 861416 w 2314302"/>
              <a:gd name="connsiteY159" fmla="*/ 174410 h 3603535"/>
              <a:gd name="connsiteX160" fmla="*/ 897439 w 2314302"/>
              <a:gd name="connsiteY160" fmla="*/ 149580 h 3603535"/>
              <a:gd name="connsiteX161" fmla="*/ 934571 w 2314302"/>
              <a:gd name="connsiteY161" fmla="*/ 126497 h 3603535"/>
              <a:gd name="connsiteX162" fmla="*/ 972791 w 2314302"/>
              <a:gd name="connsiteY162" fmla="*/ 105213 h 3603535"/>
              <a:gd name="connsiteX163" fmla="*/ 1011977 w 2314302"/>
              <a:gd name="connsiteY163" fmla="*/ 85796 h 3603535"/>
              <a:gd name="connsiteX164" fmla="*/ 1052064 w 2314302"/>
              <a:gd name="connsiteY164" fmla="*/ 68253 h 3603535"/>
              <a:gd name="connsiteX165" fmla="*/ 1092915 w 2314302"/>
              <a:gd name="connsiteY165" fmla="*/ 52645 h 3603535"/>
              <a:gd name="connsiteX166" fmla="*/ 1134470 w 2314302"/>
              <a:gd name="connsiteY166" fmla="*/ 39030 h 3603535"/>
              <a:gd name="connsiteX167" fmla="*/ 1176641 w 2314302"/>
              <a:gd name="connsiteY167" fmla="*/ 27372 h 3603535"/>
              <a:gd name="connsiteX168" fmla="*/ 1219313 w 2314302"/>
              <a:gd name="connsiteY168" fmla="*/ 17769 h 3603535"/>
              <a:gd name="connsiteX169" fmla="*/ 1262421 w 2314302"/>
              <a:gd name="connsiteY169" fmla="*/ 10242 h 3603535"/>
              <a:gd name="connsiteX170" fmla="*/ 1305821 w 2314302"/>
              <a:gd name="connsiteY170" fmla="*/ 4732 h 3603535"/>
              <a:gd name="connsiteX171" fmla="*/ 1349423 w 2314302"/>
              <a:gd name="connsiteY171" fmla="*/ 1336 h 3603535"/>
              <a:gd name="connsiteX172" fmla="*/ 1393146 w 2314302"/>
              <a:gd name="connsiteY172" fmla="*/ 16 h 3603535"/>
              <a:gd name="connsiteX173" fmla="*/ 1436868 w 2314302"/>
              <a:gd name="connsiteY173" fmla="*/ 781 h 3603535"/>
              <a:gd name="connsiteX174" fmla="*/ 1480508 w 2314302"/>
              <a:gd name="connsiteY174" fmla="*/ 3652 h 3603535"/>
              <a:gd name="connsiteX175" fmla="*/ 1523967 w 2314302"/>
              <a:gd name="connsiteY175" fmla="*/ 8570 h 3603535"/>
              <a:gd name="connsiteX176" fmla="*/ 1567157 w 2314302"/>
              <a:gd name="connsiteY176" fmla="*/ 15595 h 3603535"/>
              <a:gd name="connsiteX177" fmla="*/ 1609943 w 2314302"/>
              <a:gd name="connsiteY177" fmla="*/ 24651 h 3603535"/>
              <a:gd name="connsiteX178" fmla="*/ 1652263 w 2314302"/>
              <a:gd name="connsiteY178" fmla="*/ 35747 h 3603535"/>
              <a:gd name="connsiteX179" fmla="*/ 1693991 w 2314302"/>
              <a:gd name="connsiteY179" fmla="*/ 48866 h 3603535"/>
              <a:gd name="connsiteX180" fmla="*/ 1735052 w 2314302"/>
              <a:gd name="connsiteY180" fmla="*/ 63950 h 3603535"/>
              <a:gd name="connsiteX181" fmla="*/ 1775318 w 2314302"/>
              <a:gd name="connsiteY181" fmla="*/ 80991 h 3603535"/>
              <a:gd name="connsiteX182" fmla="*/ 1814767 w 2314302"/>
              <a:gd name="connsiteY182" fmla="*/ 99936 h 3603535"/>
              <a:gd name="connsiteX183" fmla="*/ 1854268 w 2314302"/>
              <a:gd name="connsiteY183" fmla="*/ 121317 h 3603535"/>
              <a:gd name="connsiteX184" fmla="*/ 1892690 w 2314302"/>
              <a:gd name="connsiteY184" fmla="*/ 144602 h 3603535"/>
              <a:gd name="connsiteX185" fmla="*/ 1929913 w 2314302"/>
              <a:gd name="connsiteY185" fmla="*/ 169755 h 3603535"/>
              <a:gd name="connsiteX186" fmla="*/ 1965876 w 2314302"/>
              <a:gd name="connsiteY186" fmla="*/ 196699 h 3603535"/>
              <a:gd name="connsiteX187" fmla="*/ 2000459 w 2314302"/>
              <a:gd name="connsiteY187" fmla="*/ 225367 h 3603535"/>
              <a:gd name="connsiteX188" fmla="*/ 2033581 w 2314302"/>
              <a:gd name="connsiteY188" fmla="*/ 255737 h 3603535"/>
              <a:gd name="connsiteX189" fmla="*/ 2065211 w 2314302"/>
              <a:gd name="connsiteY189" fmla="*/ 287660 h 3603535"/>
              <a:gd name="connsiteX190" fmla="*/ 2095199 w 2314302"/>
              <a:gd name="connsiteY190" fmla="*/ 321096 h 3603535"/>
              <a:gd name="connsiteX191" fmla="*/ 2123514 w 2314302"/>
              <a:gd name="connsiteY191" fmla="*/ 355979 h 3603535"/>
              <a:gd name="connsiteX192" fmla="*/ 2150106 w 2314302"/>
              <a:gd name="connsiteY192" fmla="*/ 392205 h 3603535"/>
              <a:gd name="connsiteX193" fmla="*/ 2174854 w 2314302"/>
              <a:gd name="connsiteY193" fmla="*/ 429689 h 3603535"/>
              <a:gd name="connsiteX194" fmla="*/ 2197750 w 2314302"/>
              <a:gd name="connsiteY194" fmla="*/ 468344 h 3603535"/>
              <a:gd name="connsiteX195" fmla="*/ 2218719 w 2314302"/>
              <a:gd name="connsiteY195" fmla="*/ 508085 h 3603535"/>
              <a:gd name="connsiteX196" fmla="*/ 2237731 w 2314302"/>
              <a:gd name="connsiteY196" fmla="*/ 548794 h 3603535"/>
              <a:gd name="connsiteX197" fmla="*/ 2254711 w 2314302"/>
              <a:gd name="connsiteY197" fmla="*/ 590402 h 3603535"/>
              <a:gd name="connsiteX198" fmla="*/ 2269616 w 2314302"/>
              <a:gd name="connsiteY198" fmla="*/ 632782 h 3603535"/>
              <a:gd name="connsiteX199" fmla="*/ 2282413 w 2314302"/>
              <a:gd name="connsiteY199" fmla="*/ 675860 h 3603535"/>
              <a:gd name="connsiteX200" fmla="*/ 2293103 w 2314302"/>
              <a:gd name="connsiteY200" fmla="*/ 719492 h 3603535"/>
              <a:gd name="connsiteX201" fmla="*/ 2301657 w 2314302"/>
              <a:gd name="connsiteY201" fmla="*/ 763597 h 3603535"/>
              <a:gd name="connsiteX202" fmla="*/ 2308015 w 2314302"/>
              <a:gd name="connsiteY202" fmla="*/ 808084 h 3603535"/>
              <a:gd name="connsiteX203" fmla="*/ 2312168 w 2314302"/>
              <a:gd name="connsiteY203" fmla="*/ 852795 h 3603535"/>
              <a:gd name="connsiteX204" fmla="*/ 2314132 w 2314302"/>
              <a:gd name="connsiteY204" fmla="*/ 897695 h 3603535"/>
              <a:gd name="connsiteX205" fmla="*/ 2313900 w 2314302"/>
              <a:gd name="connsiteY205" fmla="*/ 942617 h 3603535"/>
              <a:gd name="connsiteX206" fmla="*/ 2311441 w 2314302"/>
              <a:gd name="connsiteY206" fmla="*/ 987478 h 3603535"/>
              <a:gd name="connsiteX207" fmla="*/ 2306778 w 2314302"/>
              <a:gd name="connsiteY207" fmla="*/ 1032168 h 3603535"/>
              <a:gd name="connsiteX208" fmla="*/ 2299956 w 2314302"/>
              <a:gd name="connsiteY208" fmla="*/ 1076595 h 3603535"/>
              <a:gd name="connsiteX209" fmla="*/ 2290967 w 2314302"/>
              <a:gd name="connsiteY209" fmla="*/ 1120610 h 3603535"/>
              <a:gd name="connsiteX210" fmla="*/ 2279811 w 2314302"/>
              <a:gd name="connsiteY210" fmla="*/ 1164129 h 3603535"/>
              <a:gd name="connsiteX211" fmla="*/ 2266512 w 2314302"/>
              <a:gd name="connsiteY211" fmla="*/ 1207027 h 3603535"/>
              <a:gd name="connsiteX212" fmla="*/ 2251173 w 2314302"/>
              <a:gd name="connsiteY212" fmla="*/ 1249257 h 3603535"/>
              <a:gd name="connsiteX213" fmla="*/ 2233742 w 2314302"/>
              <a:gd name="connsiteY213" fmla="*/ 1290671 h 3603535"/>
              <a:gd name="connsiteX214" fmla="*/ 2214303 w 2314302"/>
              <a:gd name="connsiteY214" fmla="*/ 1331199 h 3603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2314302" h="3603535">
                <a:moveTo>
                  <a:pt x="2214303" y="1331199"/>
                </a:moveTo>
                <a:cubicBezTo>
                  <a:pt x="2203402" y="1352573"/>
                  <a:pt x="2191662" y="1373489"/>
                  <a:pt x="2179097" y="1393956"/>
                </a:cubicBezTo>
                <a:cubicBezTo>
                  <a:pt x="2166532" y="1414423"/>
                  <a:pt x="2153210" y="1434372"/>
                  <a:pt x="2139063" y="1453759"/>
                </a:cubicBezTo>
                <a:cubicBezTo>
                  <a:pt x="2124954" y="1473169"/>
                  <a:pt x="2110073" y="1492002"/>
                  <a:pt x="2094464" y="1510249"/>
                </a:cubicBezTo>
                <a:cubicBezTo>
                  <a:pt x="2078885" y="1528489"/>
                  <a:pt x="2062572" y="1546092"/>
                  <a:pt x="2045591" y="1563050"/>
                </a:cubicBezTo>
                <a:cubicBezTo>
                  <a:pt x="2028603" y="1580031"/>
                  <a:pt x="2010970" y="1596284"/>
                  <a:pt x="1992700" y="1611863"/>
                </a:cubicBezTo>
                <a:cubicBezTo>
                  <a:pt x="1974423" y="1627442"/>
                  <a:pt x="1955568" y="1642263"/>
                  <a:pt x="1936121" y="1656350"/>
                </a:cubicBezTo>
                <a:cubicBezTo>
                  <a:pt x="1916703" y="1670467"/>
                  <a:pt x="1896731" y="1683759"/>
                  <a:pt x="1876265" y="1696294"/>
                </a:cubicBezTo>
                <a:cubicBezTo>
                  <a:pt x="1855761" y="1708799"/>
                  <a:pt x="1834821" y="1720516"/>
                  <a:pt x="1813418" y="1731380"/>
                </a:cubicBezTo>
                <a:cubicBezTo>
                  <a:pt x="1792006" y="1742243"/>
                  <a:pt x="1770220" y="1752259"/>
                  <a:pt x="1748022" y="1761427"/>
                </a:cubicBezTo>
                <a:cubicBezTo>
                  <a:pt x="1725853" y="1770589"/>
                  <a:pt x="1703332" y="1778850"/>
                  <a:pt x="1680489" y="1786257"/>
                </a:cubicBezTo>
                <a:cubicBezTo>
                  <a:pt x="1657654" y="1793634"/>
                  <a:pt x="1634548" y="1800112"/>
                  <a:pt x="1611202" y="1805704"/>
                </a:cubicBezTo>
                <a:cubicBezTo>
                  <a:pt x="1587834" y="1811267"/>
                  <a:pt x="1564286" y="1815923"/>
                  <a:pt x="1540596" y="1819641"/>
                </a:cubicBezTo>
                <a:cubicBezTo>
                  <a:pt x="1516875" y="1823360"/>
                  <a:pt x="1493035" y="1826141"/>
                  <a:pt x="1469112" y="1827985"/>
                </a:cubicBezTo>
                <a:cubicBezTo>
                  <a:pt x="1445159" y="1829837"/>
                  <a:pt x="1421199" y="1830744"/>
                  <a:pt x="1397186" y="1830714"/>
                </a:cubicBezTo>
                <a:cubicBezTo>
                  <a:pt x="1373174" y="1830654"/>
                  <a:pt x="1349221" y="1829687"/>
                  <a:pt x="1325298" y="1827753"/>
                </a:cubicBezTo>
                <a:cubicBezTo>
                  <a:pt x="1301338" y="1825849"/>
                  <a:pt x="1277527" y="1822985"/>
                  <a:pt x="1253837" y="1819176"/>
                </a:cubicBezTo>
                <a:lnTo>
                  <a:pt x="1327082" y="1675707"/>
                </a:lnTo>
                <a:cubicBezTo>
                  <a:pt x="1342691" y="1677199"/>
                  <a:pt x="1358330" y="1678196"/>
                  <a:pt x="1373998" y="1678721"/>
                </a:cubicBezTo>
                <a:cubicBezTo>
                  <a:pt x="1389660" y="1679253"/>
                  <a:pt x="1405328" y="1679283"/>
                  <a:pt x="1420997" y="1678841"/>
                </a:cubicBezTo>
                <a:cubicBezTo>
                  <a:pt x="1436665" y="1678399"/>
                  <a:pt x="1452304" y="1677461"/>
                  <a:pt x="1467913" y="1676059"/>
                </a:cubicBezTo>
                <a:cubicBezTo>
                  <a:pt x="1483522" y="1674650"/>
                  <a:pt x="1499070" y="1672776"/>
                  <a:pt x="1514567" y="1670407"/>
                </a:cubicBezTo>
                <a:cubicBezTo>
                  <a:pt x="1530055" y="1668060"/>
                  <a:pt x="1545461" y="1665226"/>
                  <a:pt x="1560808" y="1661913"/>
                </a:cubicBezTo>
                <a:cubicBezTo>
                  <a:pt x="1576124" y="1658606"/>
                  <a:pt x="1591320" y="1654828"/>
                  <a:pt x="1606404" y="1650577"/>
                </a:cubicBezTo>
                <a:cubicBezTo>
                  <a:pt x="1621481" y="1646334"/>
                  <a:pt x="1636444" y="1641618"/>
                  <a:pt x="1651236" y="1636468"/>
                </a:cubicBezTo>
                <a:cubicBezTo>
                  <a:pt x="1666028" y="1631280"/>
                  <a:pt x="1680669" y="1625687"/>
                  <a:pt x="1695108" y="1619630"/>
                </a:cubicBezTo>
                <a:cubicBezTo>
                  <a:pt x="1709570" y="1613535"/>
                  <a:pt x="1723837" y="1607035"/>
                  <a:pt x="1737894" y="1600093"/>
                </a:cubicBezTo>
                <a:cubicBezTo>
                  <a:pt x="1751920" y="1593151"/>
                  <a:pt x="1765767" y="1585804"/>
                  <a:pt x="1779359" y="1578014"/>
                </a:cubicBezTo>
                <a:cubicBezTo>
                  <a:pt x="1792943" y="1570195"/>
                  <a:pt x="1806303" y="1561993"/>
                  <a:pt x="1819393" y="1553387"/>
                </a:cubicBezTo>
                <a:cubicBezTo>
                  <a:pt x="1832483" y="1544773"/>
                  <a:pt x="1845310" y="1535754"/>
                  <a:pt x="1857845" y="1526353"/>
                </a:cubicBezTo>
                <a:cubicBezTo>
                  <a:pt x="1870380" y="1516951"/>
                  <a:pt x="1882615" y="1507175"/>
                  <a:pt x="1894565" y="1497010"/>
                </a:cubicBezTo>
                <a:cubicBezTo>
                  <a:pt x="1906515" y="1486851"/>
                  <a:pt x="1918113" y="1476333"/>
                  <a:pt x="1929418" y="1465470"/>
                </a:cubicBezTo>
                <a:cubicBezTo>
                  <a:pt x="1940716" y="1454607"/>
                  <a:pt x="1951639" y="1443391"/>
                  <a:pt x="1962240" y="1431853"/>
                </a:cubicBezTo>
                <a:cubicBezTo>
                  <a:pt x="1972841" y="1420316"/>
                  <a:pt x="1983096" y="1408455"/>
                  <a:pt x="1992962" y="1396273"/>
                </a:cubicBezTo>
                <a:cubicBezTo>
                  <a:pt x="2002829" y="1384090"/>
                  <a:pt x="2012320" y="1371615"/>
                  <a:pt x="2021429" y="1358871"/>
                </a:cubicBezTo>
                <a:cubicBezTo>
                  <a:pt x="2030537" y="1346103"/>
                  <a:pt x="2039234" y="1333073"/>
                  <a:pt x="2047548" y="1319774"/>
                </a:cubicBezTo>
                <a:cubicBezTo>
                  <a:pt x="2055839" y="1306482"/>
                  <a:pt x="2063719" y="1292950"/>
                  <a:pt x="2071186" y="1279155"/>
                </a:cubicBezTo>
                <a:cubicBezTo>
                  <a:pt x="2078683" y="1265398"/>
                  <a:pt x="2085707" y="1251394"/>
                  <a:pt x="2092327" y="1237195"/>
                </a:cubicBezTo>
                <a:cubicBezTo>
                  <a:pt x="2098917" y="1222958"/>
                  <a:pt x="2105095" y="1208556"/>
                  <a:pt x="2110808" y="1193967"/>
                </a:cubicBezTo>
                <a:cubicBezTo>
                  <a:pt x="2116542" y="1179386"/>
                  <a:pt x="2121790" y="1164624"/>
                  <a:pt x="2126618" y="1149720"/>
                </a:cubicBezTo>
                <a:cubicBezTo>
                  <a:pt x="2131424" y="1134786"/>
                  <a:pt x="2135787" y="1119732"/>
                  <a:pt x="2139678" y="1104559"/>
                </a:cubicBezTo>
                <a:cubicBezTo>
                  <a:pt x="2143546" y="1089362"/>
                  <a:pt x="2146973" y="1074076"/>
                  <a:pt x="2149934" y="1058700"/>
                </a:cubicBezTo>
                <a:cubicBezTo>
                  <a:pt x="2152858" y="1043301"/>
                  <a:pt x="2155347" y="1027835"/>
                  <a:pt x="2157341" y="1012286"/>
                </a:cubicBezTo>
                <a:cubicBezTo>
                  <a:pt x="2159335" y="996737"/>
                  <a:pt x="2160857" y="981129"/>
                  <a:pt x="2161876" y="965490"/>
                </a:cubicBezTo>
                <a:cubicBezTo>
                  <a:pt x="2162904" y="949851"/>
                  <a:pt x="2163458" y="934183"/>
                  <a:pt x="2163548" y="918514"/>
                </a:cubicBezTo>
                <a:cubicBezTo>
                  <a:pt x="2163608" y="902845"/>
                  <a:pt x="2163196" y="887177"/>
                  <a:pt x="2162319" y="871538"/>
                </a:cubicBezTo>
                <a:cubicBezTo>
                  <a:pt x="2161412" y="855877"/>
                  <a:pt x="2160032" y="840291"/>
                  <a:pt x="2158188" y="824712"/>
                </a:cubicBezTo>
                <a:cubicBezTo>
                  <a:pt x="2156344" y="809163"/>
                  <a:pt x="2154005" y="793675"/>
                  <a:pt x="2151193" y="778238"/>
                </a:cubicBezTo>
                <a:cubicBezTo>
                  <a:pt x="2148404" y="762802"/>
                  <a:pt x="2145129" y="747493"/>
                  <a:pt x="2141380" y="732289"/>
                </a:cubicBezTo>
                <a:cubicBezTo>
                  <a:pt x="2137632" y="717063"/>
                  <a:pt x="2133411" y="701979"/>
                  <a:pt x="2128725" y="687015"/>
                </a:cubicBezTo>
                <a:cubicBezTo>
                  <a:pt x="2124039" y="672051"/>
                  <a:pt x="2118919" y="657230"/>
                  <a:pt x="2113326" y="642588"/>
                </a:cubicBezTo>
                <a:cubicBezTo>
                  <a:pt x="2107734" y="627947"/>
                  <a:pt x="2101699" y="613507"/>
                  <a:pt x="2095229" y="599218"/>
                </a:cubicBezTo>
                <a:cubicBezTo>
                  <a:pt x="2088751" y="584959"/>
                  <a:pt x="2081846" y="570902"/>
                  <a:pt x="2074492" y="557048"/>
                </a:cubicBezTo>
                <a:cubicBezTo>
                  <a:pt x="2067145" y="543201"/>
                  <a:pt x="2059378" y="529579"/>
                  <a:pt x="2051214" y="516227"/>
                </a:cubicBezTo>
                <a:cubicBezTo>
                  <a:pt x="2043042" y="502845"/>
                  <a:pt x="2034458" y="489755"/>
                  <a:pt x="2025469" y="476898"/>
                </a:cubicBezTo>
                <a:cubicBezTo>
                  <a:pt x="2016480" y="464070"/>
                  <a:pt x="2007109" y="451506"/>
                  <a:pt x="1997326" y="439233"/>
                </a:cubicBezTo>
                <a:cubicBezTo>
                  <a:pt x="1987572" y="426968"/>
                  <a:pt x="1977444" y="415018"/>
                  <a:pt x="1966955" y="403390"/>
                </a:cubicBezTo>
                <a:cubicBezTo>
                  <a:pt x="1956445" y="391732"/>
                  <a:pt x="1945612" y="380434"/>
                  <a:pt x="1934426" y="369451"/>
                </a:cubicBezTo>
                <a:cubicBezTo>
                  <a:pt x="1923233" y="358468"/>
                  <a:pt x="1911725" y="347868"/>
                  <a:pt x="1899865" y="337589"/>
                </a:cubicBezTo>
                <a:cubicBezTo>
                  <a:pt x="1888035" y="327341"/>
                  <a:pt x="1875883" y="317437"/>
                  <a:pt x="1863408" y="307924"/>
                </a:cubicBezTo>
                <a:cubicBezTo>
                  <a:pt x="1850962" y="298403"/>
                  <a:pt x="1838218" y="289264"/>
                  <a:pt x="1825218" y="280537"/>
                </a:cubicBezTo>
                <a:cubicBezTo>
                  <a:pt x="1812188" y="271811"/>
                  <a:pt x="1798918" y="263467"/>
                  <a:pt x="1785394" y="255558"/>
                </a:cubicBezTo>
                <a:cubicBezTo>
                  <a:pt x="1771862" y="247656"/>
                  <a:pt x="1758128" y="240159"/>
                  <a:pt x="1744131" y="233067"/>
                </a:cubicBezTo>
                <a:cubicBezTo>
                  <a:pt x="1730134" y="226012"/>
                  <a:pt x="1715957" y="219362"/>
                  <a:pt x="1701548" y="213185"/>
                </a:cubicBezTo>
                <a:cubicBezTo>
                  <a:pt x="1687139" y="206977"/>
                  <a:pt x="1672587" y="201235"/>
                  <a:pt x="1657826" y="195934"/>
                </a:cubicBezTo>
                <a:cubicBezTo>
                  <a:pt x="1643064" y="190634"/>
                  <a:pt x="1628160" y="185776"/>
                  <a:pt x="1613106" y="181412"/>
                </a:cubicBezTo>
                <a:cubicBezTo>
                  <a:pt x="1598082" y="177019"/>
                  <a:pt x="1582916" y="173091"/>
                  <a:pt x="1567600" y="169665"/>
                </a:cubicBezTo>
                <a:cubicBezTo>
                  <a:pt x="1552314" y="166209"/>
                  <a:pt x="1536938" y="163225"/>
                  <a:pt x="1521471" y="160736"/>
                </a:cubicBezTo>
                <a:cubicBezTo>
                  <a:pt x="1505982" y="158217"/>
                  <a:pt x="1490464" y="156193"/>
                  <a:pt x="1474855" y="154641"/>
                </a:cubicBezTo>
                <a:cubicBezTo>
                  <a:pt x="1459276" y="153089"/>
                  <a:pt x="1443638" y="152039"/>
                  <a:pt x="1427969" y="151455"/>
                </a:cubicBezTo>
                <a:cubicBezTo>
                  <a:pt x="1412300" y="150862"/>
                  <a:pt x="1396632" y="150750"/>
                  <a:pt x="1380963" y="151132"/>
                </a:cubicBezTo>
                <a:cubicBezTo>
                  <a:pt x="1365294" y="151507"/>
                  <a:pt x="1349663" y="152392"/>
                  <a:pt x="1334047" y="153704"/>
                </a:cubicBezTo>
                <a:cubicBezTo>
                  <a:pt x="1318416" y="155053"/>
                  <a:pt x="1302860" y="156868"/>
                  <a:pt x="1287371" y="159184"/>
                </a:cubicBezTo>
                <a:cubicBezTo>
                  <a:pt x="1271852" y="161471"/>
                  <a:pt x="1256446" y="164252"/>
                  <a:pt x="1241100" y="167498"/>
                </a:cubicBezTo>
                <a:cubicBezTo>
                  <a:pt x="1225753" y="170752"/>
                  <a:pt x="1210557" y="174470"/>
                  <a:pt x="1195443" y="178654"/>
                </a:cubicBezTo>
                <a:cubicBezTo>
                  <a:pt x="1180337" y="182844"/>
                  <a:pt x="1165365" y="187470"/>
                  <a:pt x="1150551" y="192598"/>
                </a:cubicBezTo>
                <a:cubicBezTo>
                  <a:pt x="1135730" y="197696"/>
                  <a:pt x="1121088" y="203259"/>
                  <a:pt x="1106597" y="209264"/>
                </a:cubicBezTo>
                <a:cubicBezTo>
                  <a:pt x="1092128" y="215261"/>
                  <a:pt x="1077838" y="221709"/>
                  <a:pt x="1063751" y="228591"/>
                </a:cubicBezTo>
                <a:cubicBezTo>
                  <a:pt x="1049695" y="235473"/>
                  <a:pt x="1035840" y="242790"/>
                  <a:pt x="1022196" y="250520"/>
                </a:cubicBezTo>
                <a:cubicBezTo>
                  <a:pt x="1008574" y="258256"/>
                  <a:pt x="995192" y="266428"/>
                  <a:pt x="982042" y="274975"/>
                </a:cubicBezTo>
                <a:cubicBezTo>
                  <a:pt x="968922" y="283529"/>
                  <a:pt x="956073" y="292488"/>
                  <a:pt x="943508" y="301859"/>
                </a:cubicBezTo>
                <a:cubicBezTo>
                  <a:pt x="930913" y="311200"/>
                  <a:pt x="918640" y="320924"/>
                  <a:pt x="906668" y="331029"/>
                </a:cubicBezTo>
                <a:cubicBezTo>
                  <a:pt x="894687" y="341158"/>
                  <a:pt x="883030" y="351616"/>
                  <a:pt x="871672" y="362449"/>
                </a:cubicBezTo>
                <a:cubicBezTo>
                  <a:pt x="860336" y="373260"/>
                  <a:pt x="849353" y="384445"/>
                  <a:pt x="838693" y="395923"/>
                </a:cubicBezTo>
                <a:cubicBezTo>
                  <a:pt x="828062" y="407431"/>
                  <a:pt x="817784" y="419261"/>
                  <a:pt x="807858" y="431384"/>
                </a:cubicBezTo>
                <a:cubicBezTo>
                  <a:pt x="797932" y="443514"/>
                  <a:pt x="788381" y="455959"/>
                  <a:pt x="779249" y="468666"/>
                </a:cubicBezTo>
                <a:cubicBezTo>
                  <a:pt x="770080" y="481404"/>
                  <a:pt x="761324" y="494381"/>
                  <a:pt x="752980" y="507643"/>
                </a:cubicBezTo>
                <a:cubicBezTo>
                  <a:pt x="744598" y="520912"/>
                  <a:pt x="736666" y="534415"/>
                  <a:pt x="729140" y="548179"/>
                </a:cubicBezTo>
                <a:cubicBezTo>
                  <a:pt x="721613" y="561913"/>
                  <a:pt x="714528" y="575880"/>
                  <a:pt x="707848" y="590079"/>
                </a:cubicBezTo>
                <a:cubicBezTo>
                  <a:pt x="701198" y="604256"/>
                  <a:pt x="694961" y="618635"/>
                  <a:pt x="689196" y="633217"/>
                </a:cubicBezTo>
                <a:cubicBezTo>
                  <a:pt x="683393" y="647776"/>
                  <a:pt x="678063" y="662508"/>
                  <a:pt x="673205" y="677412"/>
                </a:cubicBezTo>
                <a:cubicBezTo>
                  <a:pt x="668347" y="692316"/>
                  <a:pt x="663923" y="707339"/>
                  <a:pt x="659965" y="722506"/>
                </a:cubicBezTo>
                <a:cubicBezTo>
                  <a:pt x="656014" y="737680"/>
                  <a:pt x="652528" y="752936"/>
                  <a:pt x="649544" y="768342"/>
                </a:cubicBezTo>
                <a:cubicBezTo>
                  <a:pt x="646523" y="783719"/>
                  <a:pt x="643981" y="799177"/>
                  <a:pt x="641927" y="814726"/>
                </a:cubicBezTo>
                <a:cubicBezTo>
                  <a:pt x="639881" y="830252"/>
                  <a:pt x="638299" y="845831"/>
                  <a:pt x="637182" y="861470"/>
                </a:cubicBezTo>
                <a:cubicBezTo>
                  <a:pt x="636102" y="877108"/>
                  <a:pt x="635487" y="892769"/>
                  <a:pt x="635338" y="908438"/>
                </a:cubicBezTo>
                <a:cubicBezTo>
                  <a:pt x="635225" y="924107"/>
                  <a:pt x="635547" y="939775"/>
                  <a:pt x="636395" y="955444"/>
                </a:cubicBezTo>
                <a:cubicBezTo>
                  <a:pt x="637212" y="971083"/>
                  <a:pt x="638531" y="986691"/>
                  <a:pt x="640316" y="1002270"/>
                </a:cubicBezTo>
                <a:cubicBezTo>
                  <a:pt x="642107" y="1017849"/>
                  <a:pt x="644356" y="1033337"/>
                  <a:pt x="647115" y="1048774"/>
                </a:cubicBezTo>
                <a:cubicBezTo>
                  <a:pt x="649867" y="1064210"/>
                  <a:pt x="653083" y="1079549"/>
                  <a:pt x="656749" y="1094782"/>
                </a:cubicBezTo>
                <a:cubicBezTo>
                  <a:pt x="660437" y="1110009"/>
                  <a:pt x="664598" y="1125123"/>
                  <a:pt x="669224" y="1140087"/>
                </a:cubicBezTo>
                <a:cubicBezTo>
                  <a:pt x="673819" y="1155081"/>
                  <a:pt x="678917" y="1169895"/>
                  <a:pt x="684420" y="1184566"/>
                </a:cubicBezTo>
                <a:cubicBezTo>
                  <a:pt x="689953" y="1199238"/>
                  <a:pt x="695928" y="1213707"/>
                  <a:pt x="702375" y="1228026"/>
                </a:cubicBezTo>
                <a:cubicBezTo>
                  <a:pt x="708785" y="1242315"/>
                  <a:pt x="715638" y="1256402"/>
                  <a:pt x="722932" y="1270286"/>
                </a:cubicBezTo>
                <a:cubicBezTo>
                  <a:pt x="730197" y="1284163"/>
                  <a:pt x="737926" y="1297785"/>
                  <a:pt x="746038" y="1311197"/>
                </a:cubicBezTo>
                <a:cubicBezTo>
                  <a:pt x="754179" y="1324609"/>
                  <a:pt x="762703" y="1337759"/>
                  <a:pt x="771632" y="1350616"/>
                </a:cubicBezTo>
                <a:cubicBezTo>
                  <a:pt x="780561" y="1363496"/>
                  <a:pt x="789903" y="1376091"/>
                  <a:pt x="799596" y="1388393"/>
                </a:cubicBezTo>
                <a:cubicBezTo>
                  <a:pt x="809320" y="1400689"/>
                  <a:pt x="819395" y="1412699"/>
                  <a:pt x="829854" y="1424386"/>
                </a:cubicBezTo>
                <a:cubicBezTo>
                  <a:pt x="840275" y="1436067"/>
                  <a:pt x="851085" y="1447402"/>
                  <a:pt x="862241" y="1458445"/>
                </a:cubicBezTo>
                <a:cubicBezTo>
                  <a:pt x="873366" y="1469451"/>
                  <a:pt x="884851" y="1480111"/>
                  <a:pt x="896652" y="1490420"/>
                </a:cubicBezTo>
                <a:cubicBezTo>
                  <a:pt x="908452" y="1500758"/>
                  <a:pt x="920575" y="1510684"/>
                  <a:pt x="932990" y="1520265"/>
                </a:cubicBezTo>
                <a:cubicBezTo>
                  <a:pt x="945412" y="1529839"/>
                  <a:pt x="958089" y="1539007"/>
                  <a:pt x="971089" y="1547794"/>
                </a:cubicBezTo>
                <a:cubicBezTo>
                  <a:pt x="984066" y="1556573"/>
                  <a:pt x="997306" y="1564954"/>
                  <a:pt x="1010800" y="1572916"/>
                </a:cubicBezTo>
                <a:cubicBezTo>
                  <a:pt x="1024302" y="1580908"/>
                  <a:pt x="1038007" y="1588435"/>
                  <a:pt x="1051974" y="1595580"/>
                </a:cubicBezTo>
                <a:cubicBezTo>
                  <a:pt x="1074847" y="1607095"/>
                  <a:pt x="1097870" y="1617486"/>
                  <a:pt x="1121381" y="1626774"/>
                </a:cubicBezTo>
                <a:lnTo>
                  <a:pt x="1052296" y="1762245"/>
                </a:lnTo>
                <a:lnTo>
                  <a:pt x="112777" y="3603536"/>
                </a:lnTo>
                <a:lnTo>
                  <a:pt x="0" y="3490617"/>
                </a:lnTo>
                <a:lnTo>
                  <a:pt x="916976" y="1693452"/>
                </a:lnTo>
                <a:cubicBezTo>
                  <a:pt x="904584" y="1685783"/>
                  <a:pt x="892371" y="1677814"/>
                  <a:pt x="880368" y="1669560"/>
                </a:cubicBezTo>
                <a:cubicBezTo>
                  <a:pt x="868328" y="1661298"/>
                  <a:pt x="856528" y="1652751"/>
                  <a:pt x="844900" y="1643935"/>
                </a:cubicBezTo>
                <a:cubicBezTo>
                  <a:pt x="833302" y="1635089"/>
                  <a:pt x="821914" y="1625980"/>
                  <a:pt x="810729" y="1616609"/>
                </a:cubicBezTo>
                <a:cubicBezTo>
                  <a:pt x="799566" y="1607237"/>
                  <a:pt x="788620" y="1597604"/>
                  <a:pt x="777900" y="1587738"/>
                </a:cubicBezTo>
                <a:cubicBezTo>
                  <a:pt x="767179" y="1577834"/>
                  <a:pt x="756728" y="1567676"/>
                  <a:pt x="746473" y="1557278"/>
                </a:cubicBezTo>
                <a:cubicBezTo>
                  <a:pt x="736254" y="1546879"/>
                  <a:pt x="726268" y="1536249"/>
                  <a:pt x="716545" y="1525386"/>
                </a:cubicBezTo>
                <a:cubicBezTo>
                  <a:pt x="706851" y="1514522"/>
                  <a:pt x="697397" y="1503427"/>
                  <a:pt x="688199" y="1492091"/>
                </a:cubicBezTo>
                <a:cubicBezTo>
                  <a:pt x="679000" y="1480756"/>
                  <a:pt x="670101" y="1469218"/>
                  <a:pt x="661464" y="1457478"/>
                </a:cubicBezTo>
                <a:cubicBezTo>
                  <a:pt x="652821" y="1445730"/>
                  <a:pt x="644446" y="1433780"/>
                  <a:pt x="636395" y="1421628"/>
                </a:cubicBezTo>
                <a:cubicBezTo>
                  <a:pt x="628313" y="1409475"/>
                  <a:pt x="620553" y="1397150"/>
                  <a:pt x="613086" y="1384615"/>
                </a:cubicBezTo>
                <a:cubicBezTo>
                  <a:pt x="605590" y="1372110"/>
                  <a:pt x="598408" y="1359403"/>
                  <a:pt x="591555" y="1346545"/>
                </a:cubicBezTo>
                <a:cubicBezTo>
                  <a:pt x="584673" y="1333688"/>
                  <a:pt x="578113" y="1320658"/>
                  <a:pt x="571853" y="1307479"/>
                </a:cubicBezTo>
                <a:cubicBezTo>
                  <a:pt x="565608" y="1294299"/>
                  <a:pt x="559693" y="1280977"/>
                  <a:pt x="554071" y="1267535"/>
                </a:cubicBezTo>
                <a:cubicBezTo>
                  <a:pt x="548448" y="1254063"/>
                  <a:pt x="543177" y="1240471"/>
                  <a:pt x="538199" y="1226767"/>
                </a:cubicBezTo>
                <a:cubicBezTo>
                  <a:pt x="533251" y="1213032"/>
                  <a:pt x="528626" y="1199208"/>
                  <a:pt x="524322" y="1185271"/>
                </a:cubicBezTo>
                <a:cubicBezTo>
                  <a:pt x="520012" y="1171364"/>
                  <a:pt x="516031" y="1157307"/>
                  <a:pt x="512402" y="1143190"/>
                </a:cubicBezTo>
                <a:cubicBezTo>
                  <a:pt x="508766" y="1129074"/>
                  <a:pt x="505490" y="1114867"/>
                  <a:pt x="502529" y="1100578"/>
                </a:cubicBezTo>
                <a:cubicBezTo>
                  <a:pt x="499575" y="1086288"/>
                  <a:pt x="496966" y="1071939"/>
                  <a:pt x="494710" y="1057530"/>
                </a:cubicBezTo>
                <a:cubicBezTo>
                  <a:pt x="492430" y="1043151"/>
                  <a:pt x="490526" y="1028682"/>
                  <a:pt x="488944" y="1014190"/>
                </a:cubicBezTo>
                <a:cubicBezTo>
                  <a:pt x="487363" y="999691"/>
                  <a:pt x="486133" y="985169"/>
                  <a:pt x="485256" y="970610"/>
                </a:cubicBezTo>
                <a:cubicBezTo>
                  <a:pt x="484379" y="956029"/>
                  <a:pt x="483846" y="941470"/>
                  <a:pt x="483674" y="926888"/>
                </a:cubicBezTo>
                <a:cubicBezTo>
                  <a:pt x="483464" y="912306"/>
                  <a:pt x="483644" y="897725"/>
                  <a:pt x="484139" y="883136"/>
                </a:cubicBezTo>
                <a:cubicBezTo>
                  <a:pt x="484671" y="868584"/>
                  <a:pt x="485518" y="854025"/>
                  <a:pt x="486718" y="839473"/>
                </a:cubicBezTo>
                <a:cubicBezTo>
                  <a:pt x="487947" y="824952"/>
                  <a:pt x="489499" y="810453"/>
                  <a:pt x="491403" y="795984"/>
                </a:cubicBezTo>
                <a:cubicBezTo>
                  <a:pt x="493308" y="781522"/>
                  <a:pt x="495534" y="767143"/>
                  <a:pt x="498136" y="752764"/>
                </a:cubicBezTo>
                <a:cubicBezTo>
                  <a:pt x="500715" y="738414"/>
                  <a:pt x="503646" y="724148"/>
                  <a:pt x="506922" y="709918"/>
                </a:cubicBezTo>
                <a:cubicBezTo>
                  <a:pt x="510206" y="695712"/>
                  <a:pt x="513804" y="681595"/>
                  <a:pt x="517763" y="667538"/>
                </a:cubicBezTo>
                <a:cubicBezTo>
                  <a:pt x="521714" y="653511"/>
                  <a:pt x="525987" y="639574"/>
                  <a:pt x="530590" y="625720"/>
                </a:cubicBezTo>
                <a:cubicBezTo>
                  <a:pt x="535216" y="611903"/>
                  <a:pt x="540164" y="598191"/>
                  <a:pt x="545434" y="584577"/>
                </a:cubicBezTo>
                <a:cubicBezTo>
                  <a:pt x="550704" y="570992"/>
                  <a:pt x="556267" y="557520"/>
                  <a:pt x="562182" y="544191"/>
                </a:cubicBezTo>
                <a:cubicBezTo>
                  <a:pt x="568105" y="530838"/>
                  <a:pt x="574342" y="517659"/>
                  <a:pt x="580872" y="504629"/>
                </a:cubicBezTo>
                <a:cubicBezTo>
                  <a:pt x="587432" y="491599"/>
                  <a:pt x="594284" y="478742"/>
                  <a:pt x="601429" y="466035"/>
                </a:cubicBezTo>
                <a:cubicBezTo>
                  <a:pt x="608603" y="453320"/>
                  <a:pt x="616040" y="440785"/>
                  <a:pt x="623800" y="428430"/>
                </a:cubicBezTo>
                <a:cubicBezTo>
                  <a:pt x="631559" y="416097"/>
                  <a:pt x="639618" y="403915"/>
                  <a:pt x="647962" y="391972"/>
                </a:cubicBezTo>
                <a:cubicBezTo>
                  <a:pt x="656307" y="379992"/>
                  <a:pt x="664921" y="368252"/>
                  <a:pt x="673819" y="356684"/>
                </a:cubicBezTo>
                <a:cubicBezTo>
                  <a:pt x="682726" y="345146"/>
                  <a:pt x="691887" y="333811"/>
                  <a:pt x="701318" y="322678"/>
                </a:cubicBezTo>
                <a:cubicBezTo>
                  <a:pt x="710779" y="311582"/>
                  <a:pt x="720473" y="300689"/>
                  <a:pt x="730429" y="290029"/>
                </a:cubicBezTo>
                <a:cubicBezTo>
                  <a:pt x="740415" y="279398"/>
                  <a:pt x="750603" y="268970"/>
                  <a:pt x="761062" y="258811"/>
                </a:cubicBezTo>
                <a:cubicBezTo>
                  <a:pt x="771542" y="248645"/>
                  <a:pt x="782233" y="238749"/>
                  <a:pt x="793156" y="229086"/>
                </a:cubicBezTo>
                <a:cubicBezTo>
                  <a:pt x="804109" y="219452"/>
                  <a:pt x="815265" y="210051"/>
                  <a:pt x="826630" y="200942"/>
                </a:cubicBezTo>
                <a:cubicBezTo>
                  <a:pt x="838018" y="191803"/>
                  <a:pt x="849616" y="182994"/>
                  <a:pt x="861416" y="174410"/>
                </a:cubicBezTo>
                <a:cubicBezTo>
                  <a:pt x="873224" y="165856"/>
                  <a:pt x="885226" y="157572"/>
                  <a:pt x="897439" y="149580"/>
                </a:cubicBezTo>
                <a:cubicBezTo>
                  <a:pt x="909621" y="141581"/>
                  <a:pt x="922014" y="133912"/>
                  <a:pt x="934571" y="126497"/>
                </a:cubicBezTo>
                <a:cubicBezTo>
                  <a:pt x="947166" y="119090"/>
                  <a:pt x="959904" y="112006"/>
                  <a:pt x="972791" y="105213"/>
                </a:cubicBezTo>
                <a:cubicBezTo>
                  <a:pt x="985708" y="98414"/>
                  <a:pt x="998768" y="91944"/>
                  <a:pt x="1011977" y="85796"/>
                </a:cubicBezTo>
                <a:cubicBezTo>
                  <a:pt x="1025210" y="79619"/>
                  <a:pt x="1038562" y="73786"/>
                  <a:pt x="1052064" y="68253"/>
                </a:cubicBezTo>
                <a:cubicBezTo>
                  <a:pt x="1065566" y="62721"/>
                  <a:pt x="1079180" y="57533"/>
                  <a:pt x="1092915" y="52645"/>
                </a:cubicBezTo>
                <a:cubicBezTo>
                  <a:pt x="1106679" y="47779"/>
                  <a:pt x="1120534" y="43214"/>
                  <a:pt x="1134470" y="39030"/>
                </a:cubicBezTo>
                <a:cubicBezTo>
                  <a:pt x="1148445" y="34809"/>
                  <a:pt x="1162501" y="30911"/>
                  <a:pt x="1176641" y="27372"/>
                </a:cubicBezTo>
                <a:cubicBezTo>
                  <a:pt x="1190788" y="23826"/>
                  <a:pt x="1205024" y="20633"/>
                  <a:pt x="1219313" y="17769"/>
                </a:cubicBezTo>
                <a:cubicBezTo>
                  <a:pt x="1233633" y="14928"/>
                  <a:pt x="1247982" y="12409"/>
                  <a:pt x="1262421" y="10242"/>
                </a:cubicBezTo>
                <a:cubicBezTo>
                  <a:pt x="1276830" y="8045"/>
                  <a:pt x="1291292" y="6224"/>
                  <a:pt x="1305821" y="4732"/>
                </a:cubicBezTo>
                <a:cubicBezTo>
                  <a:pt x="1320313" y="3270"/>
                  <a:pt x="1334842" y="2130"/>
                  <a:pt x="1349423" y="1336"/>
                </a:cubicBezTo>
                <a:cubicBezTo>
                  <a:pt x="1363982" y="548"/>
                  <a:pt x="1378564" y="106"/>
                  <a:pt x="1393146" y="16"/>
                </a:cubicBezTo>
                <a:cubicBezTo>
                  <a:pt x="1407735" y="-66"/>
                  <a:pt x="1422286" y="166"/>
                  <a:pt x="1436868" y="781"/>
                </a:cubicBezTo>
                <a:cubicBezTo>
                  <a:pt x="1451457" y="1395"/>
                  <a:pt x="1465979" y="2333"/>
                  <a:pt x="1480508" y="3652"/>
                </a:cubicBezTo>
                <a:cubicBezTo>
                  <a:pt x="1495029" y="4942"/>
                  <a:pt x="1509529" y="6576"/>
                  <a:pt x="1523967" y="8570"/>
                </a:cubicBezTo>
                <a:cubicBezTo>
                  <a:pt x="1538429" y="10564"/>
                  <a:pt x="1552808" y="12903"/>
                  <a:pt x="1567157" y="15595"/>
                </a:cubicBezTo>
                <a:cubicBezTo>
                  <a:pt x="1581477" y="18264"/>
                  <a:pt x="1595744" y="21307"/>
                  <a:pt x="1609943" y="24651"/>
                </a:cubicBezTo>
                <a:cubicBezTo>
                  <a:pt x="1624150" y="28017"/>
                  <a:pt x="1638236" y="31736"/>
                  <a:pt x="1652263" y="35747"/>
                </a:cubicBezTo>
                <a:cubicBezTo>
                  <a:pt x="1666260" y="39787"/>
                  <a:pt x="1680167" y="44181"/>
                  <a:pt x="1693991" y="48866"/>
                </a:cubicBezTo>
                <a:cubicBezTo>
                  <a:pt x="1707785" y="53582"/>
                  <a:pt x="1721460" y="58590"/>
                  <a:pt x="1735052" y="63950"/>
                </a:cubicBezTo>
                <a:cubicBezTo>
                  <a:pt x="1748606" y="69310"/>
                  <a:pt x="1762018" y="74986"/>
                  <a:pt x="1775318" y="80991"/>
                </a:cubicBezTo>
                <a:cubicBezTo>
                  <a:pt x="1788610" y="86996"/>
                  <a:pt x="1801760" y="93293"/>
                  <a:pt x="1814767" y="99936"/>
                </a:cubicBezTo>
                <a:cubicBezTo>
                  <a:pt x="1828119" y="106735"/>
                  <a:pt x="1841269" y="113850"/>
                  <a:pt x="1854268" y="121317"/>
                </a:cubicBezTo>
                <a:cubicBezTo>
                  <a:pt x="1867268" y="128754"/>
                  <a:pt x="1880073" y="136513"/>
                  <a:pt x="1892690" y="144602"/>
                </a:cubicBezTo>
                <a:cubicBezTo>
                  <a:pt x="1905315" y="152684"/>
                  <a:pt x="1917730" y="161058"/>
                  <a:pt x="1929913" y="169755"/>
                </a:cubicBezTo>
                <a:cubicBezTo>
                  <a:pt x="1942126" y="178451"/>
                  <a:pt x="1954098" y="187410"/>
                  <a:pt x="1965876" y="196699"/>
                </a:cubicBezTo>
                <a:cubicBezTo>
                  <a:pt x="1977646" y="205980"/>
                  <a:pt x="1989154" y="215524"/>
                  <a:pt x="2000459" y="225367"/>
                </a:cubicBezTo>
                <a:cubicBezTo>
                  <a:pt x="2011765" y="235233"/>
                  <a:pt x="2022808" y="245339"/>
                  <a:pt x="2033581" y="255737"/>
                </a:cubicBezTo>
                <a:cubicBezTo>
                  <a:pt x="2044384" y="266106"/>
                  <a:pt x="2054933" y="276759"/>
                  <a:pt x="2065211" y="287660"/>
                </a:cubicBezTo>
                <a:cubicBezTo>
                  <a:pt x="2075459" y="298553"/>
                  <a:pt x="2085475" y="309708"/>
                  <a:pt x="2095199" y="321096"/>
                </a:cubicBezTo>
                <a:cubicBezTo>
                  <a:pt x="2104922" y="332491"/>
                  <a:pt x="2114376" y="344119"/>
                  <a:pt x="2123514" y="355979"/>
                </a:cubicBezTo>
                <a:cubicBezTo>
                  <a:pt x="2132683" y="367839"/>
                  <a:pt x="2141522" y="379902"/>
                  <a:pt x="2150106" y="392205"/>
                </a:cubicBezTo>
                <a:cubicBezTo>
                  <a:pt x="2158661" y="404507"/>
                  <a:pt x="2166914" y="417005"/>
                  <a:pt x="2174854" y="429689"/>
                </a:cubicBezTo>
                <a:cubicBezTo>
                  <a:pt x="2182816" y="442397"/>
                  <a:pt x="2190433" y="455284"/>
                  <a:pt x="2197750" y="468344"/>
                </a:cubicBezTo>
                <a:cubicBezTo>
                  <a:pt x="2205074" y="481434"/>
                  <a:pt x="2212076" y="494673"/>
                  <a:pt x="2218719" y="508085"/>
                </a:cubicBezTo>
                <a:cubicBezTo>
                  <a:pt x="2225398" y="521497"/>
                  <a:pt x="2231726" y="535082"/>
                  <a:pt x="2237731" y="548794"/>
                </a:cubicBezTo>
                <a:cubicBezTo>
                  <a:pt x="2243729" y="562528"/>
                  <a:pt x="2249381" y="576405"/>
                  <a:pt x="2254711" y="590402"/>
                </a:cubicBezTo>
                <a:cubicBezTo>
                  <a:pt x="2260012" y="604406"/>
                  <a:pt x="2264990" y="618515"/>
                  <a:pt x="2269616" y="632782"/>
                </a:cubicBezTo>
                <a:cubicBezTo>
                  <a:pt x="2274249" y="647041"/>
                  <a:pt x="2278522" y="661391"/>
                  <a:pt x="2282413" y="675860"/>
                </a:cubicBezTo>
                <a:cubicBezTo>
                  <a:pt x="2286341" y="690299"/>
                  <a:pt x="2289910" y="704850"/>
                  <a:pt x="2293103" y="719492"/>
                </a:cubicBezTo>
                <a:cubicBezTo>
                  <a:pt x="2296327" y="734104"/>
                  <a:pt x="2299169" y="748835"/>
                  <a:pt x="2301657" y="763597"/>
                </a:cubicBezTo>
                <a:cubicBezTo>
                  <a:pt x="2304116" y="778358"/>
                  <a:pt x="2306253" y="793202"/>
                  <a:pt x="2308015" y="808084"/>
                </a:cubicBezTo>
                <a:cubicBezTo>
                  <a:pt x="2309769" y="822958"/>
                  <a:pt x="2311149" y="837862"/>
                  <a:pt x="2312168" y="852795"/>
                </a:cubicBezTo>
                <a:cubicBezTo>
                  <a:pt x="2313195" y="867759"/>
                  <a:pt x="2313840" y="882731"/>
                  <a:pt x="2314132" y="897695"/>
                </a:cubicBezTo>
                <a:cubicBezTo>
                  <a:pt x="2314425" y="912689"/>
                  <a:pt x="2314335" y="927653"/>
                  <a:pt x="2313900" y="942617"/>
                </a:cubicBezTo>
                <a:cubicBezTo>
                  <a:pt x="2313428" y="957611"/>
                  <a:pt x="2312611" y="972545"/>
                  <a:pt x="2311441" y="987478"/>
                </a:cubicBezTo>
                <a:cubicBezTo>
                  <a:pt x="2310264" y="1002412"/>
                  <a:pt x="2308712" y="1017324"/>
                  <a:pt x="2306778" y="1032168"/>
                </a:cubicBezTo>
                <a:cubicBezTo>
                  <a:pt x="2304881" y="1047049"/>
                  <a:pt x="2302595" y="1061833"/>
                  <a:pt x="2299956" y="1076595"/>
                </a:cubicBezTo>
                <a:cubicBezTo>
                  <a:pt x="2297324" y="1091326"/>
                  <a:pt x="2294303" y="1105998"/>
                  <a:pt x="2290967" y="1120610"/>
                </a:cubicBezTo>
                <a:cubicBezTo>
                  <a:pt x="2287601" y="1135191"/>
                  <a:pt x="2283882" y="1149720"/>
                  <a:pt x="2279811" y="1164129"/>
                </a:cubicBezTo>
                <a:cubicBezTo>
                  <a:pt x="2275741" y="1178538"/>
                  <a:pt x="2271287" y="1192858"/>
                  <a:pt x="2266512" y="1207027"/>
                </a:cubicBezTo>
                <a:cubicBezTo>
                  <a:pt x="2261744" y="1221234"/>
                  <a:pt x="2256616" y="1235321"/>
                  <a:pt x="2251173" y="1249257"/>
                </a:cubicBezTo>
                <a:cubicBezTo>
                  <a:pt x="2245692" y="1263202"/>
                  <a:pt x="2239898" y="1277019"/>
                  <a:pt x="2233742" y="1290671"/>
                </a:cubicBezTo>
                <a:cubicBezTo>
                  <a:pt x="2227595" y="1304345"/>
                  <a:pt x="2221125" y="1317847"/>
                  <a:pt x="2214303" y="1331199"/>
                </a:cubicBezTo>
                <a:close/>
              </a:path>
            </a:pathLst>
          </a:custGeom>
          <a:solidFill>
            <a:srgbClr val="0F81A9">
              <a:alpha val="15000"/>
            </a:srgbClr>
          </a:solidFill>
          <a:ln w="7493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6C26BA44-1BB0-35A1-586A-E578EC6480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5977" r="25891"/>
          <a:stretch/>
        </p:blipFill>
        <p:spPr>
          <a:xfrm>
            <a:off x="10038835" y="1179594"/>
            <a:ext cx="487889" cy="52963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C7F22CC-B544-3323-84E7-2D5301CDCE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435" y="46404"/>
            <a:ext cx="1791010" cy="20132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1234201-9529-5BBE-AD3B-E753BB7B04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48040" y="349418"/>
            <a:ext cx="1369674" cy="288168"/>
          </a:xfrm>
          <a:prstGeom prst="rect">
            <a:avLst/>
          </a:prstGeom>
        </p:spPr>
      </p:pic>
      <p:pic>
        <p:nvPicPr>
          <p:cNvPr id="28" name="Picture 27" descr="A blue and black logo&#10;&#10;Description automatically generated">
            <a:extLst>
              <a:ext uri="{FF2B5EF4-FFF2-40B4-BE49-F238E27FC236}">
                <a16:creationId xmlns:a16="http://schemas.microsoft.com/office/drawing/2014/main" id="{6E8A351C-EC84-D152-3B9F-5438A825FF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4095" y="1700515"/>
            <a:ext cx="1238724" cy="438508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67395B91-4713-3E0C-EDFD-C47270D6E2B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564007" y="621376"/>
            <a:ext cx="1114030" cy="544773"/>
          </a:xfrm>
          <a:prstGeom prst="rect">
            <a:avLst/>
          </a:prstGeom>
        </p:spPr>
      </p:pic>
      <p:pic>
        <p:nvPicPr>
          <p:cNvPr id="32" name="Picture 31" descr="A close up of a logo&#10;&#10;Description automatically generated">
            <a:extLst>
              <a:ext uri="{FF2B5EF4-FFF2-40B4-BE49-F238E27FC236}">
                <a16:creationId xmlns:a16="http://schemas.microsoft.com/office/drawing/2014/main" id="{30B89DEF-BACA-7890-3B21-CF5AA43A688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455" y="278677"/>
            <a:ext cx="1476088" cy="391801"/>
          </a:xfrm>
          <a:prstGeom prst="rect">
            <a:avLst/>
          </a:prstGeom>
        </p:spPr>
      </p:pic>
      <p:pic>
        <p:nvPicPr>
          <p:cNvPr id="34" name="Picture 33" descr="Blue letters on a black background&#10;&#10;Description automatically generated">
            <a:extLst>
              <a:ext uri="{FF2B5EF4-FFF2-40B4-BE49-F238E27FC236}">
                <a16:creationId xmlns:a16="http://schemas.microsoft.com/office/drawing/2014/main" id="{9C145B56-B1AD-3168-A72A-5BE74B587A5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436" y="1163533"/>
            <a:ext cx="1273664" cy="43850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581A4B3-3F43-B838-1E77-CA0A243DFEF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603" y="754561"/>
            <a:ext cx="855625" cy="438508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A019ECE3-A7A2-8F5F-0CED-0EC94129328B}"/>
              </a:ext>
            </a:extLst>
          </p:cNvPr>
          <p:cNvSpPr txBox="1"/>
          <p:nvPr/>
        </p:nvSpPr>
        <p:spPr>
          <a:xfrm>
            <a:off x="10444023" y="149547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7B91A4B-D45F-3903-9435-40C27A4C3121}"/>
              </a:ext>
            </a:extLst>
          </p:cNvPr>
          <p:cNvSpPr txBox="1"/>
          <p:nvPr/>
        </p:nvSpPr>
        <p:spPr>
          <a:xfrm>
            <a:off x="11432718" y="43488"/>
            <a:ext cx="640252" cy="306467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72000" tIns="0" rIns="0" bIns="0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You?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31CFF70-BF00-2202-FBF4-89C5770743CC}"/>
              </a:ext>
            </a:extLst>
          </p:cNvPr>
          <p:cNvSpPr txBox="1"/>
          <p:nvPr/>
        </p:nvSpPr>
        <p:spPr>
          <a:xfrm>
            <a:off x="11777781" y="437078"/>
            <a:ext cx="309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?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40AB436-6561-8ADC-0F2E-1143BF9C20E7}"/>
              </a:ext>
            </a:extLst>
          </p:cNvPr>
          <p:cNvSpPr txBox="1"/>
          <p:nvPr/>
        </p:nvSpPr>
        <p:spPr>
          <a:xfrm>
            <a:off x="9245343" y="672422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134FE2C-FBEF-A5B7-1A06-C2862A5E10F3}"/>
              </a:ext>
            </a:extLst>
          </p:cNvPr>
          <p:cNvSpPr txBox="1"/>
          <p:nvPr/>
        </p:nvSpPr>
        <p:spPr>
          <a:xfrm>
            <a:off x="131177" y="754561"/>
            <a:ext cx="25057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Carl Wilson—</a:t>
            </a:r>
            <a:r>
              <a:rPr lang="en-GB" sz="600" dirty="0">
                <a:hlinkClick r:id="rId14"/>
              </a:rPr>
              <a:t>carl@openpreservation.org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Julie Allen—</a:t>
            </a:r>
            <a:r>
              <a:rPr lang="en-GB" sz="600" dirty="0">
                <a:hlinkClick r:id="rId15"/>
              </a:rPr>
              <a:t>julie.allen@openpreservation.org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Paul Stokes—</a:t>
            </a:r>
            <a:r>
              <a:rPr lang="en-GB" sz="600" dirty="0">
                <a:hlinkClick r:id="rId16"/>
              </a:rPr>
              <a:t>paul.stokes@jisc.ac.uk</a:t>
            </a:r>
            <a:endParaRPr lang="en-GB" sz="600" dirty="0"/>
          </a:p>
          <a:p>
            <a:r>
              <a:rPr lang="en-GB" sz="600" dirty="0"/>
              <a:t>Remco van Veenendaal—</a:t>
            </a:r>
            <a:r>
              <a:rPr lang="en-GB" sz="600" dirty="0">
                <a:hlinkClick r:id="rId17"/>
              </a:rPr>
              <a:t>Remco.van.Veenendaal@nationaalarchief.nl</a:t>
            </a:r>
            <a:r>
              <a:rPr lang="en-GB" sz="600" dirty="0"/>
              <a:t> </a:t>
            </a:r>
          </a:p>
          <a:p>
            <a:r>
              <a:rPr lang="en-GB" sz="600" dirty="0"/>
              <a:t>Yannick Grandcolas—</a:t>
            </a:r>
            <a:r>
              <a:rPr lang="en-GB" sz="600" dirty="0">
                <a:hlinkClick r:id="rId18"/>
              </a:rPr>
              <a:t>yannick.grandcolas@bnf.fr</a:t>
            </a:r>
            <a:r>
              <a:rPr lang="en-GB" sz="600" dirty="0"/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A1461AD-1457-DC51-E510-F565D7903A3D}"/>
              </a:ext>
            </a:extLst>
          </p:cNvPr>
          <p:cNvSpPr txBox="1"/>
          <p:nvPr/>
        </p:nvSpPr>
        <p:spPr>
          <a:xfrm flipH="1">
            <a:off x="10448155" y="1257558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61937BB-406A-1F73-D0C7-5904D9821BC7}"/>
              </a:ext>
            </a:extLst>
          </p:cNvPr>
          <p:cNvSpPr txBox="1"/>
          <p:nvPr/>
        </p:nvSpPr>
        <p:spPr>
          <a:xfrm flipH="1">
            <a:off x="11163742" y="516525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9CB2A50-16EC-A22F-73C5-E8FE785267E2}"/>
              </a:ext>
            </a:extLst>
          </p:cNvPr>
          <p:cNvSpPr txBox="1"/>
          <p:nvPr/>
        </p:nvSpPr>
        <p:spPr>
          <a:xfrm>
            <a:off x="10989936" y="1152800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562E996-6550-B7A3-31C7-B25A712D06B4}"/>
              </a:ext>
            </a:extLst>
          </p:cNvPr>
          <p:cNvSpPr txBox="1"/>
          <p:nvPr/>
        </p:nvSpPr>
        <p:spPr>
          <a:xfrm>
            <a:off x="10920887" y="-9181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18284B3-E727-0B31-BB6F-4CCC58F84318}"/>
              </a:ext>
            </a:extLst>
          </p:cNvPr>
          <p:cNvGrpSpPr/>
          <p:nvPr/>
        </p:nvGrpSpPr>
        <p:grpSpPr>
          <a:xfrm>
            <a:off x="99181" y="1257558"/>
            <a:ext cx="856492" cy="739657"/>
            <a:chOff x="30221" y="1432929"/>
            <a:chExt cx="856492" cy="739657"/>
          </a:xfrm>
        </p:grpSpPr>
        <p:pic>
          <p:nvPicPr>
            <p:cNvPr id="49" name="Picture 48" descr="QR code on a white background&#10;https://openpreservation.org/">
              <a:extLst>
                <a:ext uri="{FF2B5EF4-FFF2-40B4-BE49-F238E27FC236}">
                  <a16:creationId xmlns:a16="http://schemas.microsoft.com/office/drawing/2014/main" id="{251DCECD-016A-8CDF-3BD5-BFE7C0CB70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467" y="1544537"/>
              <a:ext cx="540000" cy="540000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69CE074-8754-41CA-BF15-57BF43043CF3}"/>
                </a:ext>
              </a:extLst>
            </p:cNvPr>
            <p:cNvSpPr txBox="1"/>
            <p:nvPr/>
          </p:nvSpPr>
          <p:spPr>
            <a:xfrm>
              <a:off x="228670" y="1432929"/>
              <a:ext cx="45959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Home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09066E2-4D33-0926-6F28-D04118D4078B}"/>
                </a:ext>
              </a:extLst>
            </p:cNvPr>
            <p:cNvSpPr txBox="1"/>
            <p:nvPr/>
          </p:nvSpPr>
          <p:spPr>
            <a:xfrm>
              <a:off x="30221" y="2018698"/>
              <a:ext cx="856492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https:/openpreservation/.org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6C6542F-9788-9EB6-6019-121DD497B8F1}"/>
              </a:ext>
            </a:extLst>
          </p:cNvPr>
          <p:cNvGrpSpPr/>
          <p:nvPr/>
        </p:nvGrpSpPr>
        <p:grpSpPr>
          <a:xfrm>
            <a:off x="1039550" y="1257558"/>
            <a:ext cx="1059756" cy="739657"/>
            <a:chOff x="688221" y="1432929"/>
            <a:chExt cx="1059756" cy="739657"/>
          </a:xfrm>
        </p:grpSpPr>
        <p:pic>
          <p:nvPicPr>
            <p:cNvPr id="47" name="Picture 46" descr="A QR code on a white background&#10;https://openpreservation.org/donate/">
              <a:extLst>
                <a:ext uri="{FF2B5EF4-FFF2-40B4-BE49-F238E27FC236}">
                  <a16:creationId xmlns:a16="http://schemas.microsoft.com/office/drawing/2014/main" id="{5E55FB18-0203-029E-C6EC-F3E620C86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099" y="1544537"/>
              <a:ext cx="540000" cy="540000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E10716B-536B-CD5A-B454-D216BD9F9886}"/>
                </a:ext>
              </a:extLst>
            </p:cNvPr>
            <p:cNvSpPr txBox="1"/>
            <p:nvPr/>
          </p:nvSpPr>
          <p:spPr>
            <a:xfrm>
              <a:off x="965852" y="1432929"/>
              <a:ext cx="50449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Donate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CABAA78-C703-F90B-41BD-3FE5BAEE96F7}"/>
                </a:ext>
              </a:extLst>
            </p:cNvPr>
            <p:cNvSpPr txBox="1"/>
            <p:nvPr/>
          </p:nvSpPr>
          <p:spPr>
            <a:xfrm>
              <a:off x="688221" y="2018698"/>
              <a:ext cx="105975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https://openpreservation.org/donate/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505CEF36-4D7C-929C-0C94-128D937DFDAF}"/>
              </a:ext>
            </a:extLst>
          </p:cNvPr>
          <p:cNvGrpSpPr/>
          <p:nvPr/>
        </p:nvGrpSpPr>
        <p:grpSpPr>
          <a:xfrm>
            <a:off x="86730" y="4860785"/>
            <a:ext cx="1831134" cy="1891945"/>
            <a:chOff x="85403" y="4564858"/>
            <a:chExt cx="2126777" cy="2197406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00C2A44B-DD20-1416-D191-3A8ABA5C4459}"/>
                </a:ext>
              </a:extLst>
            </p:cNvPr>
            <p:cNvGrpSpPr/>
            <p:nvPr/>
          </p:nvGrpSpPr>
          <p:grpSpPr>
            <a:xfrm>
              <a:off x="85403" y="4564858"/>
              <a:ext cx="2126777" cy="2197406"/>
              <a:chOff x="92007" y="5067301"/>
              <a:chExt cx="1598738" cy="1780321"/>
            </a:xfrm>
          </p:grpSpPr>
          <p:pic>
            <p:nvPicPr>
              <p:cNvPr id="58" name="Graphic 57">
                <a:extLst>
                  <a:ext uri="{FF2B5EF4-FFF2-40B4-BE49-F238E27FC236}">
                    <a16:creationId xmlns:a16="http://schemas.microsoft.com/office/drawing/2014/main" id="{5298A781-803F-9D01-4149-1483E720163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1">
                <a:extLs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rcRect l="20218" t="21921" r="18463" b="34996"/>
              <a:stretch/>
            </p:blipFill>
            <p:spPr>
              <a:xfrm>
                <a:off x="92007" y="6391024"/>
                <a:ext cx="529509" cy="456598"/>
              </a:xfrm>
              <a:prstGeom prst="rect">
                <a:avLst/>
              </a:prstGeom>
            </p:spPr>
          </p:pic>
          <p:sp>
            <p:nvSpPr>
              <p:cNvPr id="59" name="Speech Bubble: Rectangle with Corners Rounded 58">
                <a:extLst>
                  <a:ext uri="{FF2B5EF4-FFF2-40B4-BE49-F238E27FC236}">
                    <a16:creationId xmlns:a16="http://schemas.microsoft.com/office/drawing/2014/main" id="{1BC8F998-41C5-6F45-2A69-4711306E4659}"/>
                  </a:ext>
                </a:extLst>
              </p:cNvPr>
              <p:cNvSpPr/>
              <p:nvPr/>
            </p:nvSpPr>
            <p:spPr>
              <a:xfrm>
                <a:off x="252953" y="5067301"/>
                <a:ext cx="1437792" cy="1180122"/>
              </a:xfrm>
              <a:prstGeom prst="wedgeRoundRectCallout">
                <a:avLst>
                  <a:gd name="adj1" fmla="val -32369"/>
                  <a:gd name="adj2" fmla="val 68150"/>
                  <a:gd name="adj3" fmla="val 16667"/>
                </a:avLst>
              </a:prstGeom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89" name="Language QR">
              <a:extLst>
                <a:ext uri="{FF2B5EF4-FFF2-40B4-BE49-F238E27FC236}">
                  <a16:creationId xmlns:a16="http://schemas.microsoft.com/office/drawing/2014/main" id="{449BC991-C584-C87D-9122-BB9393721882}"/>
                </a:ext>
              </a:extLst>
            </p:cNvPr>
            <p:cNvGrpSpPr/>
            <p:nvPr/>
          </p:nvGrpSpPr>
          <p:grpSpPr>
            <a:xfrm>
              <a:off x="425694" y="4646692"/>
              <a:ext cx="1673612" cy="1310283"/>
              <a:chOff x="425694" y="4646692"/>
              <a:chExt cx="1673612" cy="1310283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30DE04DB-72F4-CA57-1D2B-F9B4A58E7836}"/>
                  </a:ext>
                </a:extLst>
              </p:cNvPr>
              <p:cNvGrpSpPr/>
              <p:nvPr/>
            </p:nvGrpSpPr>
            <p:grpSpPr>
              <a:xfrm>
                <a:off x="425694" y="4646692"/>
                <a:ext cx="529979" cy="674388"/>
                <a:chOff x="340922" y="4435512"/>
                <a:chExt cx="870095" cy="1107180"/>
              </a:xfrm>
            </p:grpSpPr>
            <p:pic>
              <p:nvPicPr>
                <p:cNvPr id="65" name="Picture 64">
                  <a:extLst>
                    <a:ext uri="{FF2B5EF4-FFF2-40B4-BE49-F238E27FC236}">
                      <a16:creationId xmlns:a16="http://schemas.microsoft.com/office/drawing/2014/main" id="{AFBF4911-3E53-42E9-0F41-3FF1FE8764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60470" y="4587100"/>
                  <a:ext cx="830997" cy="830996"/>
                </a:xfrm>
                <a:prstGeom prst="rect">
                  <a:avLst/>
                </a:prstGeom>
              </p:spPr>
            </p:pic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044C96E9-22D7-DD9D-C4B6-2EF602F4716B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https://jmp.sh/lUZfxxce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43C1408D-3F44-77C1-84AF-7CD3E3377FBA}"/>
                    </a:ext>
                  </a:extLst>
                </p:cNvPr>
                <p:cNvSpPr txBox="1"/>
                <p:nvPr/>
              </p:nvSpPr>
              <p:spPr>
                <a:xfrm>
                  <a:off x="458767" y="4435512"/>
                  <a:ext cx="601994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中文</a:t>
                  </a:r>
                  <a:endParaRPr lang="en-GB" sz="450" dirty="0"/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922F1B12-0B6E-3BCB-0697-E3F756A58CA4}"/>
                  </a:ext>
                </a:extLst>
              </p:cNvPr>
              <p:cNvGrpSpPr/>
              <p:nvPr/>
            </p:nvGrpSpPr>
            <p:grpSpPr>
              <a:xfrm>
                <a:off x="986401" y="4646692"/>
                <a:ext cx="548798" cy="672600"/>
                <a:chOff x="340922" y="4435512"/>
                <a:chExt cx="900991" cy="1104245"/>
              </a:xfrm>
            </p:grpSpPr>
            <p:pic>
              <p:nvPicPr>
                <p:cNvPr id="73" name="Picture 72">
                  <a:extLst>
                    <a:ext uri="{FF2B5EF4-FFF2-40B4-BE49-F238E27FC236}">
                      <a16:creationId xmlns:a16="http://schemas.microsoft.com/office/drawing/2014/main" id="{952B4F7A-F66F-6CC0-22D2-1F64747536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6DC9568D-3E4B-1037-36F9-66A703B9A67F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900991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https://jmp.sh/b2qjBCXu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7C55319A-1B1A-61A4-074F-3E49156CA502}"/>
                    </a:ext>
                  </a:extLst>
                </p:cNvPr>
                <p:cNvSpPr txBox="1"/>
                <p:nvPr/>
              </p:nvSpPr>
              <p:spPr>
                <a:xfrm>
                  <a:off x="383926" y="4435512"/>
                  <a:ext cx="78074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/>
                    <a:t>English</a:t>
                  </a: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9C58210E-1A22-0187-FD97-1E7733EC8BF5}"/>
                  </a:ext>
                </a:extLst>
              </p:cNvPr>
              <p:cNvGrpSpPr/>
              <p:nvPr/>
            </p:nvGrpSpPr>
            <p:grpSpPr>
              <a:xfrm>
                <a:off x="1513963" y="4646692"/>
                <a:ext cx="585343" cy="672600"/>
                <a:chOff x="286506" y="4435512"/>
                <a:chExt cx="960989" cy="1104245"/>
              </a:xfrm>
            </p:grpSpPr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2EE8165B-C4F8-A789-DCC6-4FAE646E7D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82E0DB8E-82F6-EBCE-5F2B-486D91843CAB}"/>
                    </a:ext>
                  </a:extLst>
                </p:cNvPr>
                <p:cNvSpPr txBox="1"/>
                <p:nvPr/>
              </p:nvSpPr>
              <p:spPr>
                <a:xfrm>
                  <a:off x="340923" y="5305006"/>
                  <a:ext cx="906572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https://jmp.sh/NLYhlFG6</a:t>
                  </a:r>
                </a:p>
              </p:txBody>
            </p: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BE894DCC-E3B7-9865-AD2D-35000DC2BE98}"/>
                    </a:ext>
                  </a:extLst>
                </p:cNvPr>
                <p:cNvSpPr txBox="1"/>
                <p:nvPr/>
              </p:nvSpPr>
              <p:spPr>
                <a:xfrm>
                  <a:off x="286506" y="4435512"/>
                  <a:ext cx="960989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Nederlands</a:t>
                  </a:r>
                  <a:endParaRPr lang="en-GB" sz="450" dirty="0"/>
                </a:p>
              </p:txBody>
            </p:sp>
          </p:grpSp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36FC53AD-106A-C5C0-2C66-836A2D9ACF53}"/>
                  </a:ext>
                </a:extLst>
              </p:cNvPr>
              <p:cNvGrpSpPr/>
              <p:nvPr/>
            </p:nvGrpSpPr>
            <p:grpSpPr>
              <a:xfrm>
                <a:off x="696817" y="5282587"/>
                <a:ext cx="529979" cy="674388"/>
                <a:chOff x="340922" y="4435512"/>
                <a:chExt cx="870095" cy="1107180"/>
              </a:xfrm>
            </p:grpSpPr>
            <p:pic>
              <p:nvPicPr>
                <p:cNvPr id="81" name="Picture 80">
                  <a:extLst>
                    <a:ext uri="{FF2B5EF4-FFF2-40B4-BE49-F238E27FC236}">
                      <a16:creationId xmlns:a16="http://schemas.microsoft.com/office/drawing/2014/main" id="{00CF26C7-7CAF-5628-09C5-2FCFD2AA7C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C6FF7A8F-6417-014A-C062-F77B08959D60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https://jmp.sh/jY4JzgcJ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409E903-4DBB-49D4-182E-39C9BDFFA982}"/>
                    </a:ext>
                  </a:extLst>
                </p:cNvPr>
                <p:cNvSpPr txBox="1"/>
                <p:nvPr/>
              </p:nvSpPr>
              <p:spPr>
                <a:xfrm>
                  <a:off x="385126" y="4435512"/>
                  <a:ext cx="77906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Français</a:t>
                  </a:r>
                  <a:endParaRPr lang="en-GB" sz="450" dirty="0"/>
                </a:p>
              </p:txBody>
            </p:sp>
          </p:grp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61C01969-4786-6583-8C47-888C50F7535D}"/>
                  </a:ext>
                </a:extLst>
              </p:cNvPr>
              <p:cNvGrpSpPr/>
              <p:nvPr/>
            </p:nvGrpSpPr>
            <p:grpSpPr>
              <a:xfrm>
                <a:off x="1271113" y="5282586"/>
                <a:ext cx="550561" cy="672600"/>
                <a:chOff x="336349" y="4435512"/>
                <a:chExt cx="903885" cy="1104245"/>
              </a:xfrm>
            </p:grpSpPr>
            <p:pic>
              <p:nvPicPr>
                <p:cNvPr id="85" name="Picture 84">
                  <a:extLst>
                    <a:ext uri="{FF2B5EF4-FFF2-40B4-BE49-F238E27FC236}">
                      <a16:creationId xmlns:a16="http://schemas.microsoft.com/office/drawing/2014/main" id="{78DB19E7-E5B6-24EE-BF06-98A9E82F73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1" y="4587100"/>
                  <a:ext cx="830994" cy="830996"/>
                </a:xfrm>
                <a:prstGeom prst="rect">
                  <a:avLst/>
                </a:prstGeom>
              </p:spPr>
            </p:pic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F81CC9D0-BDAC-9B78-9549-F88524808B00}"/>
                    </a:ext>
                  </a:extLst>
                </p:cNvPr>
                <p:cNvSpPr txBox="1"/>
                <p:nvPr/>
              </p:nvSpPr>
              <p:spPr>
                <a:xfrm>
                  <a:off x="336349" y="5305006"/>
                  <a:ext cx="903885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https://jmp.sh/8q0BdIWW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7E8BA4A9-2898-3592-B5DE-59C9B59CFA36}"/>
                    </a:ext>
                  </a:extLst>
                </p:cNvPr>
                <p:cNvSpPr txBox="1"/>
                <p:nvPr/>
              </p:nvSpPr>
              <p:spPr>
                <a:xfrm>
                  <a:off x="389727" y="4435512"/>
                  <a:ext cx="764472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Español</a:t>
                  </a:r>
                  <a:endParaRPr lang="en-GB" sz="450" dirty="0"/>
                </a:p>
              </p:txBody>
            </p:sp>
          </p:grpSp>
        </p:grpSp>
      </p:grpSp>
      <p:sp>
        <p:nvSpPr>
          <p:cNvPr id="63" name="Clear hot - centre">
            <a:extLst>
              <a:ext uri="{FF2B5EF4-FFF2-40B4-BE49-F238E27FC236}">
                <a16:creationId xmlns:a16="http://schemas.microsoft.com/office/drawing/2014/main" id="{E9CE2293-A71F-D158-4539-B7850F8F5710}"/>
              </a:ext>
            </a:extLst>
          </p:cNvPr>
          <p:cNvSpPr/>
          <p:nvPr/>
        </p:nvSpPr>
        <p:spPr>
          <a:xfrm>
            <a:off x="5236495" y="2702457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Clear hot - jhove">
            <a:extLst>
              <a:ext uri="{FF2B5EF4-FFF2-40B4-BE49-F238E27FC236}">
                <a16:creationId xmlns:a16="http://schemas.microsoft.com/office/drawing/2014/main" id="{5115888D-2CDF-F1A0-3B78-5D2EFBC23242}"/>
              </a:ext>
            </a:extLst>
          </p:cNvPr>
          <p:cNvSpPr/>
          <p:nvPr/>
        </p:nvSpPr>
        <p:spPr>
          <a:xfrm>
            <a:off x="5155035" y="101715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A65EAA49-144A-5854-309C-5DDF57D76A0F}"/>
              </a:ext>
            </a:extLst>
          </p:cNvPr>
          <p:cNvPicPr>
            <a:picLocks noChangeAspect="1"/>
          </p:cNvPicPr>
          <p:nvPr/>
        </p:nvPicPr>
        <p:blipFill rotWithShape="1"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 l="26944" t="10248" r="25149" b="28269"/>
          <a:stretch/>
        </p:blipFill>
        <p:spPr>
          <a:xfrm>
            <a:off x="851506" y="6258699"/>
            <a:ext cx="337560" cy="541531"/>
          </a:xfrm>
          <a:prstGeom prst="rect">
            <a:avLst/>
          </a:prstGeom>
        </p:spPr>
      </p:pic>
      <p:sp>
        <p:nvSpPr>
          <p:cNvPr id="99" name="Hover-off">
            <a:hlinkClick r:id="" action="ppaction://hlinkshowjump?jump=firstslide"/>
            <a:hlinkHover r:id="" action="ppaction://hlinkshowjump?jump=firstslide"/>
            <a:extLst>
              <a:ext uri="{FF2B5EF4-FFF2-40B4-BE49-F238E27FC236}">
                <a16:creationId xmlns:a16="http://schemas.microsoft.com/office/drawing/2014/main" id="{4D063F41-02AA-797C-BB81-A4C67E0F433F}"/>
              </a:ext>
            </a:extLst>
          </p:cNvPr>
          <p:cNvSpPr/>
          <p:nvPr/>
        </p:nvSpPr>
        <p:spPr>
          <a:xfrm>
            <a:off x="0" y="-1"/>
            <a:ext cx="12171543" cy="687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Clear hot - viper">
            <a:extLst>
              <a:ext uri="{FF2B5EF4-FFF2-40B4-BE49-F238E27FC236}">
                <a16:creationId xmlns:a16="http://schemas.microsoft.com/office/drawing/2014/main" id="{281422D8-F8D2-E428-67F0-48AA2E587EC7}"/>
              </a:ext>
            </a:extLst>
          </p:cNvPr>
          <p:cNvSpPr/>
          <p:nvPr/>
        </p:nvSpPr>
        <p:spPr>
          <a:xfrm>
            <a:off x="7766253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Clear hot - vera">
            <a:extLst>
              <a:ext uri="{FF2B5EF4-FFF2-40B4-BE49-F238E27FC236}">
                <a16:creationId xmlns:a16="http://schemas.microsoft.com/office/drawing/2014/main" id="{7A075140-3A4C-C995-C061-B51CF3B052BE}"/>
              </a:ext>
            </a:extLst>
          </p:cNvPr>
          <p:cNvSpPr/>
          <p:nvPr/>
        </p:nvSpPr>
        <p:spPr>
          <a:xfrm>
            <a:off x="6848637" y="4955162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Clear hot - jplyser">
            <a:extLst>
              <a:ext uri="{FF2B5EF4-FFF2-40B4-BE49-F238E27FC236}">
                <a16:creationId xmlns:a16="http://schemas.microsoft.com/office/drawing/2014/main" id="{328CAF41-13D3-6D8C-37B6-E213AD7D54F1}"/>
              </a:ext>
            </a:extLst>
          </p:cNvPr>
          <p:cNvSpPr/>
          <p:nvPr/>
        </p:nvSpPr>
        <p:spPr>
          <a:xfrm>
            <a:off x="3676423" y="4913898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Clear hot - fido">
            <a:extLst>
              <a:ext uri="{FF2B5EF4-FFF2-40B4-BE49-F238E27FC236}">
                <a16:creationId xmlns:a16="http://schemas.microsoft.com/office/drawing/2014/main" id="{74AB16A4-BAFA-3273-EA4E-80AC74FD2816}"/>
              </a:ext>
            </a:extLst>
          </p:cNvPr>
          <p:cNvSpPr/>
          <p:nvPr/>
        </p:nvSpPr>
        <p:spPr>
          <a:xfrm>
            <a:off x="2705325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1" name="Hover hot">
            <a:extLst>
              <a:ext uri="{FF2B5EF4-FFF2-40B4-BE49-F238E27FC236}">
                <a16:creationId xmlns:a16="http://schemas.microsoft.com/office/drawing/2014/main" id="{31E59C19-2215-82D7-29BE-04DC701C9D9F}"/>
              </a:ext>
            </a:extLst>
          </p:cNvPr>
          <p:cNvGrpSpPr/>
          <p:nvPr/>
        </p:nvGrpSpPr>
        <p:grpSpPr>
          <a:xfrm>
            <a:off x="7752942" y="1902838"/>
            <a:ext cx="1719010" cy="1916983"/>
            <a:chOff x="10351247" y="4117788"/>
            <a:chExt cx="1300309" cy="1300309"/>
          </a:xfrm>
        </p:grpSpPr>
        <p:sp>
          <p:nvSpPr>
            <p:cNvPr id="92" name="Oval 91">
              <a:hlinkClick r:id="rId30" action="ppaction://hlinksldjump"/>
              <a:extLst>
                <a:ext uri="{FF2B5EF4-FFF2-40B4-BE49-F238E27FC236}">
                  <a16:creationId xmlns:a16="http://schemas.microsoft.com/office/drawing/2014/main" id="{005FD584-388B-DAC8-AE4A-5CF7058EECFC}"/>
                </a:ext>
              </a:extLst>
            </p:cNvPr>
            <p:cNvSpPr/>
            <p:nvPr/>
          </p:nvSpPr>
          <p:spPr>
            <a:xfrm>
              <a:off x="10351247" y="4117788"/>
              <a:ext cx="1300309" cy="1300309"/>
            </a:xfrm>
            <a:prstGeom prst="ellipse">
              <a:avLst/>
            </a:prstGeom>
            <a:solidFill>
              <a:schemeClr val="bg1">
                <a:lumMod val="85000"/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3" name="Graphic 92">
              <a:extLst>
                <a:ext uri="{FF2B5EF4-FFF2-40B4-BE49-F238E27FC236}">
                  <a16:creationId xmlns:a16="http://schemas.microsoft.com/office/drawing/2014/main" id="{FEAEF02F-4713-3E56-C424-E5D8DAFF51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1">
              <a:extLs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rcRect l="13697" t="8824" r="13041" b="28444"/>
            <a:stretch/>
          </p:blipFill>
          <p:spPr>
            <a:xfrm>
              <a:off x="10593899" y="4331764"/>
              <a:ext cx="815004" cy="872356"/>
            </a:xfrm>
            <a:prstGeom prst="rect">
              <a:avLst/>
            </a:prstGeom>
          </p:spPr>
        </p:pic>
      </p:grpSp>
      <p:sp>
        <p:nvSpPr>
          <p:cNvPr id="100" name="Title 99">
            <a:extLst>
              <a:ext uri="{FF2B5EF4-FFF2-40B4-BE49-F238E27FC236}">
                <a16:creationId xmlns:a16="http://schemas.microsoft.com/office/drawing/2014/main" id="{DED9CBF1-6837-D962-C6F1-D5A817DD7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2" y="-495416"/>
            <a:ext cx="1719010" cy="455309"/>
          </a:xfrm>
        </p:spPr>
        <p:txBody>
          <a:bodyPr>
            <a:normAutofit/>
          </a:bodyPr>
          <a:lstStyle/>
          <a:p>
            <a:r>
              <a:rPr lang="en-GB" sz="1600" dirty="0"/>
              <a:t>Hover - viper</a:t>
            </a:r>
            <a:endParaRPr lang="en-GB" dirty="0"/>
          </a:p>
        </p:txBody>
      </p:sp>
      <p:sp>
        <p:nvSpPr>
          <p:cNvPr id="2" name="Rectangle: Diagonal Corners Rounded 1">
            <a:extLst>
              <a:ext uri="{FF2B5EF4-FFF2-40B4-BE49-F238E27FC236}">
                <a16:creationId xmlns:a16="http://schemas.microsoft.com/office/drawing/2014/main" id="{A4A91AE3-6D48-A2CD-96E7-C9059353D894}"/>
              </a:ext>
            </a:extLst>
          </p:cNvPr>
          <p:cNvSpPr/>
          <p:nvPr/>
        </p:nvSpPr>
        <p:spPr>
          <a:xfrm>
            <a:off x="9114876" y="3445246"/>
            <a:ext cx="2705664" cy="3307484"/>
          </a:xfrm>
          <a:prstGeom prst="round2Diag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Description: </a:t>
            </a:r>
            <a:r>
              <a:rPr lang="en-GB" dirty="0">
                <a:solidFill>
                  <a:schemeClr val="tx1"/>
                </a:solidFill>
              </a:rPr>
              <a:t>Opensource, easy-to-install virtual machine running open-source preservation tools with graphical user interfaces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Latest release: </a:t>
            </a:r>
            <a:r>
              <a:rPr lang="en-GB" dirty="0">
                <a:solidFill>
                  <a:schemeClr val="tx1"/>
                </a:solidFill>
              </a:rPr>
              <a:t>1.2 Release (June, 2024)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Downloads: </a:t>
            </a:r>
            <a:r>
              <a:rPr lang="en-GB" dirty="0">
                <a:solidFill>
                  <a:schemeClr val="tx1"/>
                </a:solidFill>
              </a:rPr>
              <a:t>2,119</a:t>
            </a:r>
          </a:p>
        </p:txBody>
      </p:sp>
    </p:spTree>
    <p:extLst>
      <p:ext uri="{BB962C8B-B14F-4D97-AF65-F5344CB8AC3E}">
        <p14:creationId xmlns:p14="http://schemas.microsoft.com/office/powerpoint/2010/main" val="3628646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784BEF0A-9AE0-4E54-5D06-894248DE08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9985706" y="-2961100"/>
            <a:ext cx="13953744" cy="179405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8262A7-2987-3831-D80B-35A9FE08F52F}"/>
              </a:ext>
            </a:extLst>
          </p:cNvPr>
          <p:cNvSpPr txBox="1"/>
          <p:nvPr/>
        </p:nvSpPr>
        <p:spPr>
          <a:xfrm>
            <a:off x="104503" y="-378"/>
            <a:ext cx="5085806" cy="830997"/>
          </a:xfrm>
          <a:prstGeom prst="rect">
            <a:avLst/>
          </a:prstGeom>
          <a:noFill/>
          <a:effectLst>
            <a:outerShdw blurRad="50800" dist="127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2400" b="1" dirty="0"/>
              <a:t>The Open Preservation Foundation Family Tree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0388D4B-BFF1-6EE3-C47B-8A3696C390BB}"/>
              </a:ext>
            </a:extLst>
          </p:cNvPr>
          <p:cNvSpPr/>
          <p:nvPr/>
        </p:nvSpPr>
        <p:spPr>
          <a:xfrm>
            <a:off x="6248400" y="-4468942"/>
            <a:ext cx="9211390" cy="14342798"/>
          </a:xfrm>
          <a:custGeom>
            <a:avLst/>
            <a:gdLst>
              <a:gd name="connsiteX0" fmla="*/ 2214303 w 2314302"/>
              <a:gd name="connsiteY0" fmla="*/ 1331199 h 3603535"/>
              <a:gd name="connsiteX1" fmla="*/ 2179097 w 2314302"/>
              <a:gd name="connsiteY1" fmla="*/ 1393956 h 3603535"/>
              <a:gd name="connsiteX2" fmla="*/ 2139063 w 2314302"/>
              <a:gd name="connsiteY2" fmla="*/ 1453759 h 3603535"/>
              <a:gd name="connsiteX3" fmla="*/ 2094464 w 2314302"/>
              <a:gd name="connsiteY3" fmla="*/ 1510249 h 3603535"/>
              <a:gd name="connsiteX4" fmla="*/ 2045591 w 2314302"/>
              <a:gd name="connsiteY4" fmla="*/ 1563050 h 3603535"/>
              <a:gd name="connsiteX5" fmla="*/ 1992700 w 2314302"/>
              <a:gd name="connsiteY5" fmla="*/ 1611863 h 3603535"/>
              <a:gd name="connsiteX6" fmla="*/ 1936121 w 2314302"/>
              <a:gd name="connsiteY6" fmla="*/ 1656350 h 3603535"/>
              <a:gd name="connsiteX7" fmla="*/ 1876265 w 2314302"/>
              <a:gd name="connsiteY7" fmla="*/ 1696294 h 3603535"/>
              <a:gd name="connsiteX8" fmla="*/ 1813418 w 2314302"/>
              <a:gd name="connsiteY8" fmla="*/ 1731380 h 3603535"/>
              <a:gd name="connsiteX9" fmla="*/ 1748022 w 2314302"/>
              <a:gd name="connsiteY9" fmla="*/ 1761427 h 3603535"/>
              <a:gd name="connsiteX10" fmla="*/ 1680489 w 2314302"/>
              <a:gd name="connsiteY10" fmla="*/ 1786257 h 3603535"/>
              <a:gd name="connsiteX11" fmla="*/ 1611202 w 2314302"/>
              <a:gd name="connsiteY11" fmla="*/ 1805704 h 3603535"/>
              <a:gd name="connsiteX12" fmla="*/ 1540596 w 2314302"/>
              <a:gd name="connsiteY12" fmla="*/ 1819641 h 3603535"/>
              <a:gd name="connsiteX13" fmla="*/ 1469112 w 2314302"/>
              <a:gd name="connsiteY13" fmla="*/ 1827985 h 3603535"/>
              <a:gd name="connsiteX14" fmla="*/ 1397186 w 2314302"/>
              <a:gd name="connsiteY14" fmla="*/ 1830714 h 3603535"/>
              <a:gd name="connsiteX15" fmla="*/ 1325298 w 2314302"/>
              <a:gd name="connsiteY15" fmla="*/ 1827753 h 3603535"/>
              <a:gd name="connsiteX16" fmla="*/ 1253837 w 2314302"/>
              <a:gd name="connsiteY16" fmla="*/ 1819176 h 3603535"/>
              <a:gd name="connsiteX17" fmla="*/ 1327082 w 2314302"/>
              <a:gd name="connsiteY17" fmla="*/ 1675707 h 3603535"/>
              <a:gd name="connsiteX18" fmla="*/ 1373998 w 2314302"/>
              <a:gd name="connsiteY18" fmla="*/ 1678721 h 3603535"/>
              <a:gd name="connsiteX19" fmla="*/ 1420997 w 2314302"/>
              <a:gd name="connsiteY19" fmla="*/ 1678841 h 3603535"/>
              <a:gd name="connsiteX20" fmla="*/ 1467913 w 2314302"/>
              <a:gd name="connsiteY20" fmla="*/ 1676059 h 3603535"/>
              <a:gd name="connsiteX21" fmla="*/ 1514567 w 2314302"/>
              <a:gd name="connsiteY21" fmla="*/ 1670407 h 3603535"/>
              <a:gd name="connsiteX22" fmla="*/ 1560808 w 2314302"/>
              <a:gd name="connsiteY22" fmla="*/ 1661913 h 3603535"/>
              <a:gd name="connsiteX23" fmla="*/ 1606404 w 2314302"/>
              <a:gd name="connsiteY23" fmla="*/ 1650577 h 3603535"/>
              <a:gd name="connsiteX24" fmla="*/ 1651236 w 2314302"/>
              <a:gd name="connsiteY24" fmla="*/ 1636468 h 3603535"/>
              <a:gd name="connsiteX25" fmla="*/ 1695108 w 2314302"/>
              <a:gd name="connsiteY25" fmla="*/ 1619630 h 3603535"/>
              <a:gd name="connsiteX26" fmla="*/ 1737894 w 2314302"/>
              <a:gd name="connsiteY26" fmla="*/ 1600093 h 3603535"/>
              <a:gd name="connsiteX27" fmla="*/ 1779359 w 2314302"/>
              <a:gd name="connsiteY27" fmla="*/ 1578014 h 3603535"/>
              <a:gd name="connsiteX28" fmla="*/ 1819393 w 2314302"/>
              <a:gd name="connsiteY28" fmla="*/ 1553387 h 3603535"/>
              <a:gd name="connsiteX29" fmla="*/ 1857845 w 2314302"/>
              <a:gd name="connsiteY29" fmla="*/ 1526353 h 3603535"/>
              <a:gd name="connsiteX30" fmla="*/ 1894565 w 2314302"/>
              <a:gd name="connsiteY30" fmla="*/ 1497010 h 3603535"/>
              <a:gd name="connsiteX31" fmla="*/ 1929418 w 2314302"/>
              <a:gd name="connsiteY31" fmla="*/ 1465470 h 3603535"/>
              <a:gd name="connsiteX32" fmla="*/ 1962240 w 2314302"/>
              <a:gd name="connsiteY32" fmla="*/ 1431853 h 3603535"/>
              <a:gd name="connsiteX33" fmla="*/ 1992962 w 2314302"/>
              <a:gd name="connsiteY33" fmla="*/ 1396273 h 3603535"/>
              <a:gd name="connsiteX34" fmla="*/ 2021429 w 2314302"/>
              <a:gd name="connsiteY34" fmla="*/ 1358871 h 3603535"/>
              <a:gd name="connsiteX35" fmla="*/ 2047548 w 2314302"/>
              <a:gd name="connsiteY35" fmla="*/ 1319774 h 3603535"/>
              <a:gd name="connsiteX36" fmla="*/ 2071186 w 2314302"/>
              <a:gd name="connsiteY36" fmla="*/ 1279155 h 3603535"/>
              <a:gd name="connsiteX37" fmla="*/ 2092327 w 2314302"/>
              <a:gd name="connsiteY37" fmla="*/ 1237195 h 3603535"/>
              <a:gd name="connsiteX38" fmla="*/ 2110808 w 2314302"/>
              <a:gd name="connsiteY38" fmla="*/ 1193967 h 3603535"/>
              <a:gd name="connsiteX39" fmla="*/ 2126618 w 2314302"/>
              <a:gd name="connsiteY39" fmla="*/ 1149720 h 3603535"/>
              <a:gd name="connsiteX40" fmla="*/ 2139678 w 2314302"/>
              <a:gd name="connsiteY40" fmla="*/ 1104559 h 3603535"/>
              <a:gd name="connsiteX41" fmla="*/ 2149934 w 2314302"/>
              <a:gd name="connsiteY41" fmla="*/ 1058700 h 3603535"/>
              <a:gd name="connsiteX42" fmla="*/ 2157341 w 2314302"/>
              <a:gd name="connsiteY42" fmla="*/ 1012286 h 3603535"/>
              <a:gd name="connsiteX43" fmla="*/ 2161876 w 2314302"/>
              <a:gd name="connsiteY43" fmla="*/ 965490 h 3603535"/>
              <a:gd name="connsiteX44" fmla="*/ 2163548 w 2314302"/>
              <a:gd name="connsiteY44" fmla="*/ 918514 h 3603535"/>
              <a:gd name="connsiteX45" fmla="*/ 2162319 w 2314302"/>
              <a:gd name="connsiteY45" fmla="*/ 871538 h 3603535"/>
              <a:gd name="connsiteX46" fmla="*/ 2158188 w 2314302"/>
              <a:gd name="connsiteY46" fmla="*/ 824712 h 3603535"/>
              <a:gd name="connsiteX47" fmla="*/ 2151193 w 2314302"/>
              <a:gd name="connsiteY47" fmla="*/ 778238 h 3603535"/>
              <a:gd name="connsiteX48" fmla="*/ 2141380 w 2314302"/>
              <a:gd name="connsiteY48" fmla="*/ 732289 h 3603535"/>
              <a:gd name="connsiteX49" fmla="*/ 2128725 w 2314302"/>
              <a:gd name="connsiteY49" fmla="*/ 687015 h 3603535"/>
              <a:gd name="connsiteX50" fmla="*/ 2113326 w 2314302"/>
              <a:gd name="connsiteY50" fmla="*/ 642588 h 3603535"/>
              <a:gd name="connsiteX51" fmla="*/ 2095229 w 2314302"/>
              <a:gd name="connsiteY51" fmla="*/ 599218 h 3603535"/>
              <a:gd name="connsiteX52" fmla="*/ 2074492 w 2314302"/>
              <a:gd name="connsiteY52" fmla="*/ 557048 h 3603535"/>
              <a:gd name="connsiteX53" fmla="*/ 2051214 w 2314302"/>
              <a:gd name="connsiteY53" fmla="*/ 516227 h 3603535"/>
              <a:gd name="connsiteX54" fmla="*/ 2025469 w 2314302"/>
              <a:gd name="connsiteY54" fmla="*/ 476898 h 3603535"/>
              <a:gd name="connsiteX55" fmla="*/ 1997326 w 2314302"/>
              <a:gd name="connsiteY55" fmla="*/ 439233 h 3603535"/>
              <a:gd name="connsiteX56" fmla="*/ 1966955 w 2314302"/>
              <a:gd name="connsiteY56" fmla="*/ 403390 h 3603535"/>
              <a:gd name="connsiteX57" fmla="*/ 1934426 w 2314302"/>
              <a:gd name="connsiteY57" fmla="*/ 369451 h 3603535"/>
              <a:gd name="connsiteX58" fmla="*/ 1899865 w 2314302"/>
              <a:gd name="connsiteY58" fmla="*/ 337589 h 3603535"/>
              <a:gd name="connsiteX59" fmla="*/ 1863408 w 2314302"/>
              <a:gd name="connsiteY59" fmla="*/ 307924 h 3603535"/>
              <a:gd name="connsiteX60" fmla="*/ 1825218 w 2314302"/>
              <a:gd name="connsiteY60" fmla="*/ 280537 h 3603535"/>
              <a:gd name="connsiteX61" fmla="*/ 1785394 w 2314302"/>
              <a:gd name="connsiteY61" fmla="*/ 255558 h 3603535"/>
              <a:gd name="connsiteX62" fmla="*/ 1744131 w 2314302"/>
              <a:gd name="connsiteY62" fmla="*/ 233067 h 3603535"/>
              <a:gd name="connsiteX63" fmla="*/ 1701548 w 2314302"/>
              <a:gd name="connsiteY63" fmla="*/ 213185 h 3603535"/>
              <a:gd name="connsiteX64" fmla="*/ 1657826 w 2314302"/>
              <a:gd name="connsiteY64" fmla="*/ 195934 h 3603535"/>
              <a:gd name="connsiteX65" fmla="*/ 1613106 w 2314302"/>
              <a:gd name="connsiteY65" fmla="*/ 181412 h 3603535"/>
              <a:gd name="connsiteX66" fmla="*/ 1567600 w 2314302"/>
              <a:gd name="connsiteY66" fmla="*/ 169665 h 3603535"/>
              <a:gd name="connsiteX67" fmla="*/ 1521471 w 2314302"/>
              <a:gd name="connsiteY67" fmla="*/ 160736 h 3603535"/>
              <a:gd name="connsiteX68" fmla="*/ 1474855 w 2314302"/>
              <a:gd name="connsiteY68" fmla="*/ 154641 h 3603535"/>
              <a:gd name="connsiteX69" fmla="*/ 1427969 w 2314302"/>
              <a:gd name="connsiteY69" fmla="*/ 151455 h 3603535"/>
              <a:gd name="connsiteX70" fmla="*/ 1380963 w 2314302"/>
              <a:gd name="connsiteY70" fmla="*/ 151132 h 3603535"/>
              <a:gd name="connsiteX71" fmla="*/ 1334047 w 2314302"/>
              <a:gd name="connsiteY71" fmla="*/ 153704 h 3603535"/>
              <a:gd name="connsiteX72" fmla="*/ 1287371 w 2314302"/>
              <a:gd name="connsiteY72" fmla="*/ 159184 h 3603535"/>
              <a:gd name="connsiteX73" fmla="*/ 1241100 w 2314302"/>
              <a:gd name="connsiteY73" fmla="*/ 167498 h 3603535"/>
              <a:gd name="connsiteX74" fmla="*/ 1195443 w 2314302"/>
              <a:gd name="connsiteY74" fmla="*/ 178654 h 3603535"/>
              <a:gd name="connsiteX75" fmla="*/ 1150551 w 2314302"/>
              <a:gd name="connsiteY75" fmla="*/ 192598 h 3603535"/>
              <a:gd name="connsiteX76" fmla="*/ 1106597 w 2314302"/>
              <a:gd name="connsiteY76" fmla="*/ 209264 h 3603535"/>
              <a:gd name="connsiteX77" fmla="*/ 1063751 w 2314302"/>
              <a:gd name="connsiteY77" fmla="*/ 228591 h 3603535"/>
              <a:gd name="connsiteX78" fmla="*/ 1022196 w 2314302"/>
              <a:gd name="connsiteY78" fmla="*/ 250520 h 3603535"/>
              <a:gd name="connsiteX79" fmla="*/ 982042 w 2314302"/>
              <a:gd name="connsiteY79" fmla="*/ 274975 h 3603535"/>
              <a:gd name="connsiteX80" fmla="*/ 943508 w 2314302"/>
              <a:gd name="connsiteY80" fmla="*/ 301859 h 3603535"/>
              <a:gd name="connsiteX81" fmla="*/ 906668 w 2314302"/>
              <a:gd name="connsiteY81" fmla="*/ 331029 h 3603535"/>
              <a:gd name="connsiteX82" fmla="*/ 871672 w 2314302"/>
              <a:gd name="connsiteY82" fmla="*/ 362449 h 3603535"/>
              <a:gd name="connsiteX83" fmla="*/ 838693 w 2314302"/>
              <a:gd name="connsiteY83" fmla="*/ 395923 h 3603535"/>
              <a:gd name="connsiteX84" fmla="*/ 807858 w 2314302"/>
              <a:gd name="connsiteY84" fmla="*/ 431384 h 3603535"/>
              <a:gd name="connsiteX85" fmla="*/ 779249 w 2314302"/>
              <a:gd name="connsiteY85" fmla="*/ 468666 h 3603535"/>
              <a:gd name="connsiteX86" fmla="*/ 752980 w 2314302"/>
              <a:gd name="connsiteY86" fmla="*/ 507643 h 3603535"/>
              <a:gd name="connsiteX87" fmla="*/ 729140 w 2314302"/>
              <a:gd name="connsiteY87" fmla="*/ 548179 h 3603535"/>
              <a:gd name="connsiteX88" fmla="*/ 707848 w 2314302"/>
              <a:gd name="connsiteY88" fmla="*/ 590079 h 3603535"/>
              <a:gd name="connsiteX89" fmla="*/ 689196 w 2314302"/>
              <a:gd name="connsiteY89" fmla="*/ 633217 h 3603535"/>
              <a:gd name="connsiteX90" fmla="*/ 673205 w 2314302"/>
              <a:gd name="connsiteY90" fmla="*/ 677412 h 3603535"/>
              <a:gd name="connsiteX91" fmla="*/ 659965 w 2314302"/>
              <a:gd name="connsiteY91" fmla="*/ 722506 h 3603535"/>
              <a:gd name="connsiteX92" fmla="*/ 649544 w 2314302"/>
              <a:gd name="connsiteY92" fmla="*/ 768342 h 3603535"/>
              <a:gd name="connsiteX93" fmla="*/ 641927 w 2314302"/>
              <a:gd name="connsiteY93" fmla="*/ 814726 h 3603535"/>
              <a:gd name="connsiteX94" fmla="*/ 637182 w 2314302"/>
              <a:gd name="connsiteY94" fmla="*/ 861470 h 3603535"/>
              <a:gd name="connsiteX95" fmla="*/ 635338 w 2314302"/>
              <a:gd name="connsiteY95" fmla="*/ 908438 h 3603535"/>
              <a:gd name="connsiteX96" fmla="*/ 636395 w 2314302"/>
              <a:gd name="connsiteY96" fmla="*/ 955444 h 3603535"/>
              <a:gd name="connsiteX97" fmla="*/ 640316 w 2314302"/>
              <a:gd name="connsiteY97" fmla="*/ 1002270 h 3603535"/>
              <a:gd name="connsiteX98" fmla="*/ 647115 w 2314302"/>
              <a:gd name="connsiteY98" fmla="*/ 1048774 h 3603535"/>
              <a:gd name="connsiteX99" fmla="*/ 656749 w 2314302"/>
              <a:gd name="connsiteY99" fmla="*/ 1094782 h 3603535"/>
              <a:gd name="connsiteX100" fmla="*/ 669224 w 2314302"/>
              <a:gd name="connsiteY100" fmla="*/ 1140087 h 3603535"/>
              <a:gd name="connsiteX101" fmla="*/ 684420 w 2314302"/>
              <a:gd name="connsiteY101" fmla="*/ 1184566 h 3603535"/>
              <a:gd name="connsiteX102" fmla="*/ 702375 w 2314302"/>
              <a:gd name="connsiteY102" fmla="*/ 1228026 h 3603535"/>
              <a:gd name="connsiteX103" fmla="*/ 722932 w 2314302"/>
              <a:gd name="connsiteY103" fmla="*/ 1270286 h 3603535"/>
              <a:gd name="connsiteX104" fmla="*/ 746038 w 2314302"/>
              <a:gd name="connsiteY104" fmla="*/ 1311197 h 3603535"/>
              <a:gd name="connsiteX105" fmla="*/ 771632 w 2314302"/>
              <a:gd name="connsiteY105" fmla="*/ 1350616 h 3603535"/>
              <a:gd name="connsiteX106" fmla="*/ 799596 w 2314302"/>
              <a:gd name="connsiteY106" fmla="*/ 1388393 h 3603535"/>
              <a:gd name="connsiteX107" fmla="*/ 829854 w 2314302"/>
              <a:gd name="connsiteY107" fmla="*/ 1424386 h 3603535"/>
              <a:gd name="connsiteX108" fmla="*/ 862241 w 2314302"/>
              <a:gd name="connsiteY108" fmla="*/ 1458445 h 3603535"/>
              <a:gd name="connsiteX109" fmla="*/ 896652 w 2314302"/>
              <a:gd name="connsiteY109" fmla="*/ 1490420 h 3603535"/>
              <a:gd name="connsiteX110" fmla="*/ 932990 w 2314302"/>
              <a:gd name="connsiteY110" fmla="*/ 1520265 h 3603535"/>
              <a:gd name="connsiteX111" fmla="*/ 971089 w 2314302"/>
              <a:gd name="connsiteY111" fmla="*/ 1547794 h 3603535"/>
              <a:gd name="connsiteX112" fmla="*/ 1010800 w 2314302"/>
              <a:gd name="connsiteY112" fmla="*/ 1572916 h 3603535"/>
              <a:gd name="connsiteX113" fmla="*/ 1051974 w 2314302"/>
              <a:gd name="connsiteY113" fmla="*/ 1595580 h 3603535"/>
              <a:gd name="connsiteX114" fmla="*/ 1121381 w 2314302"/>
              <a:gd name="connsiteY114" fmla="*/ 1626774 h 3603535"/>
              <a:gd name="connsiteX115" fmla="*/ 1052296 w 2314302"/>
              <a:gd name="connsiteY115" fmla="*/ 1762245 h 3603535"/>
              <a:gd name="connsiteX116" fmla="*/ 112777 w 2314302"/>
              <a:gd name="connsiteY116" fmla="*/ 3603536 h 3603535"/>
              <a:gd name="connsiteX117" fmla="*/ 0 w 2314302"/>
              <a:gd name="connsiteY117" fmla="*/ 3490617 h 3603535"/>
              <a:gd name="connsiteX118" fmla="*/ 916976 w 2314302"/>
              <a:gd name="connsiteY118" fmla="*/ 1693452 h 3603535"/>
              <a:gd name="connsiteX119" fmla="*/ 880368 w 2314302"/>
              <a:gd name="connsiteY119" fmla="*/ 1669560 h 3603535"/>
              <a:gd name="connsiteX120" fmla="*/ 844900 w 2314302"/>
              <a:gd name="connsiteY120" fmla="*/ 1643935 h 3603535"/>
              <a:gd name="connsiteX121" fmla="*/ 810729 w 2314302"/>
              <a:gd name="connsiteY121" fmla="*/ 1616609 h 3603535"/>
              <a:gd name="connsiteX122" fmla="*/ 777900 w 2314302"/>
              <a:gd name="connsiteY122" fmla="*/ 1587738 h 3603535"/>
              <a:gd name="connsiteX123" fmla="*/ 746473 w 2314302"/>
              <a:gd name="connsiteY123" fmla="*/ 1557278 h 3603535"/>
              <a:gd name="connsiteX124" fmla="*/ 716545 w 2314302"/>
              <a:gd name="connsiteY124" fmla="*/ 1525386 h 3603535"/>
              <a:gd name="connsiteX125" fmla="*/ 688199 w 2314302"/>
              <a:gd name="connsiteY125" fmla="*/ 1492091 h 3603535"/>
              <a:gd name="connsiteX126" fmla="*/ 661464 w 2314302"/>
              <a:gd name="connsiteY126" fmla="*/ 1457478 h 3603535"/>
              <a:gd name="connsiteX127" fmla="*/ 636395 w 2314302"/>
              <a:gd name="connsiteY127" fmla="*/ 1421628 h 3603535"/>
              <a:gd name="connsiteX128" fmla="*/ 613086 w 2314302"/>
              <a:gd name="connsiteY128" fmla="*/ 1384615 h 3603535"/>
              <a:gd name="connsiteX129" fmla="*/ 591555 w 2314302"/>
              <a:gd name="connsiteY129" fmla="*/ 1346545 h 3603535"/>
              <a:gd name="connsiteX130" fmla="*/ 571853 w 2314302"/>
              <a:gd name="connsiteY130" fmla="*/ 1307479 h 3603535"/>
              <a:gd name="connsiteX131" fmla="*/ 554071 w 2314302"/>
              <a:gd name="connsiteY131" fmla="*/ 1267535 h 3603535"/>
              <a:gd name="connsiteX132" fmla="*/ 538199 w 2314302"/>
              <a:gd name="connsiteY132" fmla="*/ 1226767 h 3603535"/>
              <a:gd name="connsiteX133" fmla="*/ 524322 w 2314302"/>
              <a:gd name="connsiteY133" fmla="*/ 1185271 h 3603535"/>
              <a:gd name="connsiteX134" fmla="*/ 512402 w 2314302"/>
              <a:gd name="connsiteY134" fmla="*/ 1143190 h 3603535"/>
              <a:gd name="connsiteX135" fmla="*/ 502529 w 2314302"/>
              <a:gd name="connsiteY135" fmla="*/ 1100578 h 3603535"/>
              <a:gd name="connsiteX136" fmla="*/ 494710 w 2314302"/>
              <a:gd name="connsiteY136" fmla="*/ 1057530 h 3603535"/>
              <a:gd name="connsiteX137" fmla="*/ 488944 w 2314302"/>
              <a:gd name="connsiteY137" fmla="*/ 1014190 h 3603535"/>
              <a:gd name="connsiteX138" fmla="*/ 485256 w 2314302"/>
              <a:gd name="connsiteY138" fmla="*/ 970610 h 3603535"/>
              <a:gd name="connsiteX139" fmla="*/ 483674 w 2314302"/>
              <a:gd name="connsiteY139" fmla="*/ 926888 h 3603535"/>
              <a:gd name="connsiteX140" fmla="*/ 484139 w 2314302"/>
              <a:gd name="connsiteY140" fmla="*/ 883136 h 3603535"/>
              <a:gd name="connsiteX141" fmla="*/ 486718 w 2314302"/>
              <a:gd name="connsiteY141" fmla="*/ 839473 h 3603535"/>
              <a:gd name="connsiteX142" fmla="*/ 491403 w 2314302"/>
              <a:gd name="connsiteY142" fmla="*/ 795984 h 3603535"/>
              <a:gd name="connsiteX143" fmla="*/ 498136 w 2314302"/>
              <a:gd name="connsiteY143" fmla="*/ 752764 h 3603535"/>
              <a:gd name="connsiteX144" fmla="*/ 506922 w 2314302"/>
              <a:gd name="connsiteY144" fmla="*/ 709918 h 3603535"/>
              <a:gd name="connsiteX145" fmla="*/ 517763 w 2314302"/>
              <a:gd name="connsiteY145" fmla="*/ 667538 h 3603535"/>
              <a:gd name="connsiteX146" fmla="*/ 530590 w 2314302"/>
              <a:gd name="connsiteY146" fmla="*/ 625720 h 3603535"/>
              <a:gd name="connsiteX147" fmla="*/ 545434 w 2314302"/>
              <a:gd name="connsiteY147" fmla="*/ 584577 h 3603535"/>
              <a:gd name="connsiteX148" fmla="*/ 562182 w 2314302"/>
              <a:gd name="connsiteY148" fmla="*/ 544191 h 3603535"/>
              <a:gd name="connsiteX149" fmla="*/ 580872 w 2314302"/>
              <a:gd name="connsiteY149" fmla="*/ 504629 h 3603535"/>
              <a:gd name="connsiteX150" fmla="*/ 601429 w 2314302"/>
              <a:gd name="connsiteY150" fmla="*/ 466035 h 3603535"/>
              <a:gd name="connsiteX151" fmla="*/ 623800 w 2314302"/>
              <a:gd name="connsiteY151" fmla="*/ 428430 h 3603535"/>
              <a:gd name="connsiteX152" fmla="*/ 647962 w 2314302"/>
              <a:gd name="connsiteY152" fmla="*/ 391972 h 3603535"/>
              <a:gd name="connsiteX153" fmla="*/ 673819 w 2314302"/>
              <a:gd name="connsiteY153" fmla="*/ 356684 h 3603535"/>
              <a:gd name="connsiteX154" fmla="*/ 701318 w 2314302"/>
              <a:gd name="connsiteY154" fmla="*/ 322678 h 3603535"/>
              <a:gd name="connsiteX155" fmla="*/ 730429 w 2314302"/>
              <a:gd name="connsiteY155" fmla="*/ 290029 h 3603535"/>
              <a:gd name="connsiteX156" fmla="*/ 761062 w 2314302"/>
              <a:gd name="connsiteY156" fmla="*/ 258811 h 3603535"/>
              <a:gd name="connsiteX157" fmla="*/ 793156 w 2314302"/>
              <a:gd name="connsiteY157" fmla="*/ 229086 h 3603535"/>
              <a:gd name="connsiteX158" fmla="*/ 826630 w 2314302"/>
              <a:gd name="connsiteY158" fmla="*/ 200942 h 3603535"/>
              <a:gd name="connsiteX159" fmla="*/ 861416 w 2314302"/>
              <a:gd name="connsiteY159" fmla="*/ 174410 h 3603535"/>
              <a:gd name="connsiteX160" fmla="*/ 897439 w 2314302"/>
              <a:gd name="connsiteY160" fmla="*/ 149580 h 3603535"/>
              <a:gd name="connsiteX161" fmla="*/ 934571 w 2314302"/>
              <a:gd name="connsiteY161" fmla="*/ 126497 h 3603535"/>
              <a:gd name="connsiteX162" fmla="*/ 972791 w 2314302"/>
              <a:gd name="connsiteY162" fmla="*/ 105213 h 3603535"/>
              <a:gd name="connsiteX163" fmla="*/ 1011977 w 2314302"/>
              <a:gd name="connsiteY163" fmla="*/ 85796 h 3603535"/>
              <a:gd name="connsiteX164" fmla="*/ 1052064 w 2314302"/>
              <a:gd name="connsiteY164" fmla="*/ 68253 h 3603535"/>
              <a:gd name="connsiteX165" fmla="*/ 1092915 w 2314302"/>
              <a:gd name="connsiteY165" fmla="*/ 52645 h 3603535"/>
              <a:gd name="connsiteX166" fmla="*/ 1134470 w 2314302"/>
              <a:gd name="connsiteY166" fmla="*/ 39030 h 3603535"/>
              <a:gd name="connsiteX167" fmla="*/ 1176641 w 2314302"/>
              <a:gd name="connsiteY167" fmla="*/ 27372 h 3603535"/>
              <a:gd name="connsiteX168" fmla="*/ 1219313 w 2314302"/>
              <a:gd name="connsiteY168" fmla="*/ 17769 h 3603535"/>
              <a:gd name="connsiteX169" fmla="*/ 1262421 w 2314302"/>
              <a:gd name="connsiteY169" fmla="*/ 10242 h 3603535"/>
              <a:gd name="connsiteX170" fmla="*/ 1305821 w 2314302"/>
              <a:gd name="connsiteY170" fmla="*/ 4732 h 3603535"/>
              <a:gd name="connsiteX171" fmla="*/ 1349423 w 2314302"/>
              <a:gd name="connsiteY171" fmla="*/ 1336 h 3603535"/>
              <a:gd name="connsiteX172" fmla="*/ 1393146 w 2314302"/>
              <a:gd name="connsiteY172" fmla="*/ 16 h 3603535"/>
              <a:gd name="connsiteX173" fmla="*/ 1436868 w 2314302"/>
              <a:gd name="connsiteY173" fmla="*/ 781 h 3603535"/>
              <a:gd name="connsiteX174" fmla="*/ 1480508 w 2314302"/>
              <a:gd name="connsiteY174" fmla="*/ 3652 h 3603535"/>
              <a:gd name="connsiteX175" fmla="*/ 1523967 w 2314302"/>
              <a:gd name="connsiteY175" fmla="*/ 8570 h 3603535"/>
              <a:gd name="connsiteX176" fmla="*/ 1567157 w 2314302"/>
              <a:gd name="connsiteY176" fmla="*/ 15595 h 3603535"/>
              <a:gd name="connsiteX177" fmla="*/ 1609943 w 2314302"/>
              <a:gd name="connsiteY177" fmla="*/ 24651 h 3603535"/>
              <a:gd name="connsiteX178" fmla="*/ 1652263 w 2314302"/>
              <a:gd name="connsiteY178" fmla="*/ 35747 h 3603535"/>
              <a:gd name="connsiteX179" fmla="*/ 1693991 w 2314302"/>
              <a:gd name="connsiteY179" fmla="*/ 48866 h 3603535"/>
              <a:gd name="connsiteX180" fmla="*/ 1735052 w 2314302"/>
              <a:gd name="connsiteY180" fmla="*/ 63950 h 3603535"/>
              <a:gd name="connsiteX181" fmla="*/ 1775318 w 2314302"/>
              <a:gd name="connsiteY181" fmla="*/ 80991 h 3603535"/>
              <a:gd name="connsiteX182" fmla="*/ 1814767 w 2314302"/>
              <a:gd name="connsiteY182" fmla="*/ 99936 h 3603535"/>
              <a:gd name="connsiteX183" fmla="*/ 1854268 w 2314302"/>
              <a:gd name="connsiteY183" fmla="*/ 121317 h 3603535"/>
              <a:gd name="connsiteX184" fmla="*/ 1892690 w 2314302"/>
              <a:gd name="connsiteY184" fmla="*/ 144602 h 3603535"/>
              <a:gd name="connsiteX185" fmla="*/ 1929913 w 2314302"/>
              <a:gd name="connsiteY185" fmla="*/ 169755 h 3603535"/>
              <a:gd name="connsiteX186" fmla="*/ 1965876 w 2314302"/>
              <a:gd name="connsiteY186" fmla="*/ 196699 h 3603535"/>
              <a:gd name="connsiteX187" fmla="*/ 2000459 w 2314302"/>
              <a:gd name="connsiteY187" fmla="*/ 225367 h 3603535"/>
              <a:gd name="connsiteX188" fmla="*/ 2033581 w 2314302"/>
              <a:gd name="connsiteY188" fmla="*/ 255737 h 3603535"/>
              <a:gd name="connsiteX189" fmla="*/ 2065211 w 2314302"/>
              <a:gd name="connsiteY189" fmla="*/ 287660 h 3603535"/>
              <a:gd name="connsiteX190" fmla="*/ 2095199 w 2314302"/>
              <a:gd name="connsiteY190" fmla="*/ 321096 h 3603535"/>
              <a:gd name="connsiteX191" fmla="*/ 2123514 w 2314302"/>
              <a:gd name="connsiteY191" fmla="*/ 355979 h 3603535"/>
              <a:gd name="connsiteX192" fmla="*/ 2150106 w 2314302"/>
              <a:gd name="connsiteY192" fmla="*/ 392205 h 3603535"/>
              <a:gd name="connsiteX193" fmla="*/ 2174854 w 2314302"/>
              <a:gd name="connsiteY193" fmla="*/ 429689 h 3603535"/>
              <a:gd name="connsiteX194" fmla="*/ 2197750 w 2314302"/>
              <a:gd name="connsiteY194" fmla="*/ 468344 h 3603535"/>
              <a:gd name="connsiteX195" fmla="*/ 2218719 w 2314302"/>
              <a:gd name="connsiteY195" fmla="*/ 508085 h 3603535"/>
              <a:gd name="connsiteX196" fmla="*/ 2237731 w 2314302"/>
              <a:gd name="connsiteY196" fmla="*/ 548794 h 3603535"/>
              <a:gd name="connsiteX197" fmla="*/ 2254711 w 2314302"/>
              <a:gd name="connsiteY197" fmla="*/ 590402 h 3603535"/>
              <a:gd name="connsiteX198" fmla="*/ 2269616 w 2314302"/>
              <a:gd name="connsiteY198" fmla="*/ 632782 h 3603535"/>
              <a:gd name="connsiteX199" fmla="*/ 2282413 w 2314302"/>
              <a:gd name="connsiteY199" fmla="*/ 675860 h 3603535"/>
              <a:gd name="connsiteX200" fmla="*/ 2293103 w 2314302"/>
              <a:gd name="connsiteY200" fmla="*/ 719492 h 3603535"/>
              <a:gd name="connsiteX201" fmla="*/ 2301657 w 2314302"/>
              <a:gd name="connsiteY201" fmla="*/ 763597 h 3603535"/>
              <a:gd name="connsiteX202" fmla="*/ 2308015 w 2314302"/>
              <a:gd name="connsiteY202" fmla="*/ 808084 h 3603535"/>
              <a:gd name="connsiteX203" fmla="*/ 2312168 w 2314302"/>
              <a:gd name="connsiteY203" fmla="*/ 852795 h 3603535"/>
              <a:gd name="connsiteX204" fmla="*/ 2314132 w 2314302"/>
              <a:gd name="connsiteY204" fmla="*/ 897695 h 3603535"/>
              <a:gd name="connsiteX205" fmla="*/ 2313900 w 2314302"/>
              <a:gd name="connsiteY205" fmla="*/ 942617 h 3603535"/>
              <a:gd name="connsiteX206" fmla="*/ 2311441 w 2314302"/>
              <a:gd name="connsiteY206" fmla="*/ 987478 h 3603535"/>
              <a:gd name="connsiteX207" fmla="*/ 2306778 w 2314302"/>
              <a:gd name="connsiteY207" fmla="*/ 1032168 h 3603535"/>
              <a:gd name="connsiteX208" fmla="*/ 2299956 w 2314302"/>
              <a:gd name="connsiteY208" fmla="*/ 1076595 h 3603535"/>
              <a:gd name="connsiteX209" fmla="*/ 2290967 w 2314302"/>
              <a:gd name="connsiteY209" fmla="*/ 1120610 h 3603535"/>
              <a:gd name="connsiteX210" fmla="*/ 2279811 w 2314302"/>
              <a:gd name="connsiteY210" fmla="*/ 1164129 h 3603535"/>
              <a:gd name="connsiteX211" fmla="*/ 2266512 w 2314302"/>
              <a:gd name="connsiteY211" fmla="*/ 1207027 h 3603535"/>
              <a:gd name="connsiteX212" fmla="*/ 2251173 w 2314302"/>
              <a:gd name="connsiteY212" fmla="*/ 1249257 h 3603535"/>
              <a:gd name="connsiteX213" fmla="*/ 2233742 w 2314302"/>
              <a:gd name="connsiteY213" fmla="*/ 1290671 h 3603535"/>
              <a:gd name="connsiteX214" fmla="*/ 2214303 w 2314302"/>
              <a:gd name="connsiteY214" fmla="*/ 1331199 h 3603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2314302" h="3603535">
                <a:moveTo>
                  <a:pt x="2214303" y="1331199"/>
                </a:moveTo>
                <a:cubicBezTo>
                  <a:pt x="2203402" y="1352573"/>
                  <a:pt x="2191662" y="1373489"/>
                  <a:pt x="2179097" y="1393956"/>
                </a:cubicBezTo>
                <a:cubicBezTo>
                  <a:pt x="2166532" y="1414423"/>
                  <a:pt x="2153210" y="1434372"/>
                  <a:pt x="2139063" y="1453759"/>
                </a:cubicBezTo>
                <a:cubicBezTo>
                  <a:pt x="2124954" y="1473169"/>
                  <a:pt x="2110073" y="1492002"/>
                  <a:pt x="2094464" y="1510249"/>
                </a:cubicBezTo>
                <a:cubicBezTo>
                  <a:pt x="2078885" y="1528489"/>
                  <a:pt x="2062572" y="1546092"/>
                  <a:pt x="2045591" y="1563050"/>
                </a:cubicBezTo>
                <a:cubicBezTo>
                  <a:pt x="2028603" y="1580031"/>
                  <a:pt x="2010970" y="1596284"/>
                  <a:pt x="1992700" y="1611863"/>
                </a:cubicBezTo>
                <a:cubicBezTo>
                  <a:pt x="1974423" y="1627442"/>
                  <a:pt x="1955568" y="1642263"/>
                  <a:pt x="1936121" y="1656350"/>
                </a:cubicBezTo>
                <a:cubicBezTo>
                  <a:pt x="1916703" y="1670467"/>
                  <a:pt x="1896731" y="1683759"/>
                  <a:pt x="1876265" y="1696294"/>
                </a:cubicBezTo>
                <a:cubicBezTo>
                  <a:pt x="1855761" y="1708799"/>
                  <a:pt x="1834821" y="1720516"/>
                  <a:pt x="1813418" y="1731380"/>
                </a:cubicBezTo>
                <a:cubicBezTo>
                  <a:pt x="1792006" y="1742243"/>
                  <a:pt x="1770220" y="1752259"/>
                  <a:pt x="1748022" y="1761427"/>
                </a:cubicBezTo>
                <a:cubicBezTo>
                  <a:pt x="1725853" y="1770589"/>
                  <a:pt x="1703332" y="1778850"/>
                  <a:pt x="1680489" y="1786257"/>
                </a:cubicBezTo>
                <a:cubicBezTo>
                  <a:pt x="1657654" y="1793634"/>
                  <a:pt x="1634548" y="1800112"/>
                  <a:pt x="1611202" y="1805704"/>
                </a:cubicBezTo>
                <a:cubicBezTo>
                  <a:pt x="1587834" y="1811267"/>
                  <a:pt x="1564286" y="1815923"/>
                  <a:pt x="1540596" y="1819641"/>
                </a:cubicBezTo>
                <a:cubicBezTo>
                  <a:pt x="1516875" y="1823360"/>
                  <a:pt x="1493035" y="1826141"/>
                  <a:pt x="1469112" y="1827985"/>
                </a:cubicBezTo>
                <a:cubicBezTo>
                  <a:pt x="1445159" y="1829837"/>
                  <a:pt x="1421199" y="1830744"/>
                  <a:pt x="1397186" y="1830714"/>
                </a:cubicBezTo>
                <a:cubicBezTo>
                  <a:pt x="1373174" y="1830654"/>
                  <a:pt x="1349221" y="1829687"/>
                  <a:pt x="1325298" y="1827753"/>
                </a:cubicBezTo>
                <a:cubicBezTo>
                  <a:pt x="1301338" y="1825849"/>
                  <a:pt x="1277527" y="1822985"/>
                  <a:pt x="1253837" y="1819176"/>
                </a:cubicBezTo>
                <a:lnTo>
                  <a:pt x="1327082" y="1675707"/>
                </a:lnTo>
                <a:cubicBezTo>
                  <a:pt x="1342691" y="1677199"/>
                  <a:pt x="1358330" y="1678196"/>
                  <a:pt x="1373998" y="1678721"/>
                </a:cubicBezTo>
                <a:cubicBezTo>
                  <a:pt x="1389660" y="1679253"/>
                  <a:pt x="1405328" y="1679283"/>
                  <a:pt x="1420997" y="1678841"/>
                </a:cubicBezTo>
                <a:cubicBezTo>
                  <a:pt x="1436665" y="1678399"/>
                  <a:pt x="1452304" y="1677461"/>
                  <a:pt x="1467913" y="1676059"/>
                </a:cubicBezTo>
                <a:cubicBezTo>
                  <a:pt x="1483522" y="1674650"/>
                  <a:pt x="1499070" y="1672776"/>
                  <a:pt x="1514567" y="1670407"/>
                </a:cubicBezTo>
                <a:cubicBezTo>
                  <a:pt x="1530055" y="1668060"/>
                  <a:pt x="1545461" y="1665226"/>
                  <a:pt x="1560808" y="1661913"/>
                </a:cubicBezTo>
                <a:cubicBezTo>
                  <a:pt x="1576124" y="1658606"/>
                  <a:pt x="1591320" y="1654828"/>
                  <a:pt x="1606404" y="1650577"/>
                </a:cubicBezTo>
                <a:cubicBezTo>
                  <a:pt x="1621481" y="1646334"/>
                  <a:pt x="1636444" y="1641618"/>
                  <a:pt x="1651236" y="1636468"/>
                </a:cubicBezTo>
                <a:cubicBezTo>
                  <a:pt x="1666028" y="1631280"/>
                  <a:pt x="1680669" y="1625687"/>
                  <a:pt x="1695108" y="1619630"/>
                </a:cubicBezTo>
                <a:cubicBezTo>
                  <a:pt x="1709570" y="1613535"/>
                  <a:pt x="1723837" y="1607035"/>
                  <a:pt x="1737894" y="1600093"/>
                </a:cubicBezTo>
                <a:cubicBezTo>
                  <a:pt x="1751920" y="1593151"/>
                  <a:pt x="1765767" y="1585804"/>
                  <a:pt x="1779359" y="1578014"/>
                </a:cubicBezTo>
                <a:cubicBezTo>
                  <a:pt x="1792943" y="1570195"/>
                  <a:pt x="1806303" y="1561993"/>
                  <a:pt x="1819393" y="1553387"/>
                </a:cubicBezTo>
                <a:cubicBezTo>
                  <a:pt x="1832483" y="1544773"/>
                  <a:pt x="1845310" y="1535754"/>
                  <a:pt x="1857845" y="1526353"/>
                </a:cubicBezTo>
                <a:cubicBezTo>
                  <a:pt x="1870380" y="1516951"/>
                  <a:pt x="1882615" y="1507175"/>
                  <a:pt x="1894565" y="1497010"/>
                </a:cubicBezTo>
                <a:cubicBezTo>
                  <a:pt x="1906515" y="1486851"/>
                  <a:pt x="1918113" y="1476333"/>
                  <a:pt x="1929418" y="1465470"/>
                </a:cubicBezTo>
                <a:cubicBezTo>
                  <a:pt x="1940716" y="1454607"/>
                  <a:pt x="1951639" y="1443391"/>
                  <a:pt x="1962240" y="1431853"/>
                </a:cubicBezTo>
                <a:cubicBezTo>
                  <a:pt x="1972841" y="1420316"/>
                  <a:pt x="1983096" y="1408455"/>
                  <a:pt x="1992962" y="1396273"/>
                </a:cubicBezTo>
                <a:cubicBezTo>
                  <a:pt x="2002829" y="1384090"/>
                  <a:pt x="2012320" y="1371615"/>
                  <a:pt x="2021429" y="1358871"/>
                </a:cubicBezTo>
                <a:cubicBezTo>
                  <a:pt x="2030537" y="1346103"/>
                  <a:pt x="2039234" y="1333073"/>
                  <a:pt x="2047548" y="1319774"/>
                </a:cubicBezTo>
                <a:cubicBezTo>
                  <a:pt x="2055839" y="1306482"/>
                  <a:pt x="2063719" y="1292950"/>
                  <a:pt x="2071186" y="1279155"/>
                </a:cubicBezTo>
                <a:cubicBezTo>
                  <a:pt x="2078683" y="1265398"/>
                  <a:pt x="2085707" y="1251394"/>
                  <a:pt x="2092327" y="1237195"/>
                </a:cubicBezTo>
                <a:cubicBezTo>
                  <a:pt x="2098917" y="1222958"/>
                  <a:pt x="2105095" y="1208556"/>
                  <a:pt x="2110808" y="1193967"/>
                </a:cubicBezTo>
                <a:cubicBezTo>
                  <a:pt x="2116542" y="1179386"/>
                  <a:pt x="2121790" y="1164624"/>
                  <a:pt x="2126618" y="1149720"/>
                </a:cubicBezTo>
                <a:cubicBezTo>
                  <a:pt x="2131424" y="1134786"/>
                  <a:pt x="2135787" y="1119732"/>
                  <a:pt x="2139678" y="1104559"/>
                </a:cubicBezTo>
                <a:cubicBezTo>
                  <a:pt x="2143546" y="1089362"/>
                  <a:pt x="2146973" y="1074076"/>
                  <a:pt x="2149934" y="1058700"/>
                </a:cubicBezTo>
                <a:cubicBezTo>
                  <a:pt x="2152858" y="1043301"/>
                  <a:pt x="2155347" y="1027835"/>
                  <a:pt x="2157341" y="1012286"/>
                </a:cubicBezTo>
                <a:cubicBezTo>
                  <a:pt x="2159335" y="996737"/>
                  <a:pt x="2160857" y="981129"/>
                  <a:pt x="2161876" y="965490"/>
                </a:cubicBezTo>
                <a:cubicBezTo>
                  <a:pt x="2162904" y="949851"/>
                  <a:pt x="2163458" y="934183"/>
                  <a:pt x="2163548" y="918514"/>
                </a:cubicBezTo>
                <a:cubicBezTo>
                  <a:pt x="2163608" y="902845"/>
                  <a:pt x="2163196" y="887177"/>
                  <a:pt x="2162319" y="871538"/>
                </a:cubicBezTo>
                <a:cubicBezTo>
                  <a:pt x="2161412" y="855877"/>
                  <a:pt x="2160032" y="840291"/>
                  <a:pt x="2158188" y="824712"/>
                </a:cubicBezTo>
                <a:cubicBezTo>
                  <a:pt x="2156344" y="809163"/>
                  <a:pt x="2154005" y="793675"/>
                  <a:pt x="2151193" y="778238"/>
                </a:cubicBezTo>
                <a:cubicBezTo>
                  <a:pt x="2148404" y="762802"/>
                  <a:pt x="2145129" y="747493"/>
                  <a:pt x="2141380" y="732289"/>
                </a:cubicBezTo>
                <a:cubicBezTo>
                  <a:pt x="2137632" y="717063"/>
                  <a:pt x="2133411" y="701979"/>
                  <a:pt x="2128725" y="687015"/>
                </a:cubicBezTo>
                <a:cubicBezTo>
                  <a:pt x="2124039" y="672051"/>
                  <a:pt x="2118919" y="657230"/>
                  <a:pt x="2113326" y="642588"/>
                </a:cubicBezTo>
                <a:cubicBezTo>
                  <a:pt x="2107734" y="627947"/>
                  <a:pt x="2101699" y="613507"/>
                  <a:pt x="2095229" y="599218"/>
                </a:cubicBezTo>
                <a:cubicBezTo>
                  <a:pt x="2088751" y="584959"/>
                  <a:pt x="2081846" y="570902"/>
                  <a:pt x="2074492" y="557048"/>
                </a:cubicBezTo>
                <a:cubicBezTo>
                  <a:pt x="2067145" y="543201"/>
                  <a:pt x="2059378" y="529579"/>
                  <a:pt x="2051214" y="516227"/>
                </a:cubicBezTo>
                <a:cubicBezTo>
                  <a:pt x="2043042" y="502845"/>
                  <a:pt x="2034458" y="489755"/>
                  <a:pt x="2025469" y="476898"/>
                </a:cubicBezTo>
                <a:cubicBezTo>
                  <a:pt x="2016480" y="464070"/>
                  <a:pt x="2007109" y="451506"/>
                  <a:pt x="1997326" y="439233"/>
                </a:cubicBezTo>
                <a:cubicBezTo>
                  <a:pt x="1987572" y="426968"/>
                  <a:pt x="1977444" y="415018"/>
                  <a:pt x="1966955" y="403390"/>
                </a:cubicBezTo>
                <a:cubicBezTo>
                  <a:pt x="1956445" y="391732"/>
                  <a:pt x="1945612" y="380434"/>
                  <a:pt x="1934426" y="369451"/>
                </a:cubicBezTo>
                <a:cubicBezTo>
                  <a:pt x="1923233" y="358468"/>
                  <a:pt x="1911725" y="347868"/>
                  <a:pt x="1899865" y="337589"/>
                </a:cubicBezTo>
                <a:cubicBezTo>
                  <a:pt x="1888035" y="327341"/>
                  <a:pt x="1875883" y="317437"/>
                  <a:pt x="1863408" y="307924"/>
                </a:cubicBezTo>
                <a:cubicBezTo>
                  <a:pt x="1850962" y="298403"/>
                  <a:pt x="1838218" y="289264"/>
                  <a:pt x="1825218" y="280537"/>
                </a:cubicBezTo>
                <a:cubicBezTo>
                  <a:pt x="1812188" y="271811"/>
                  <a:pt x="1798918" y="263467"/>
                  <a:pt x="1785394" y="255558"/>
                </a:cubicBezTo>
                <a:cubicBezTo>
                  <a:pt x="1771862" y="247656"/>
                  <a:pt x="1758128" y="240159"/>
                  <a:pt x="1744131" y="233067"/>
                </a:cubicBezTo>
                <a:cubicBezTo>
                  <a:pt x="1730134" y="226012"/>
                  <a:pt x="1715957" y="219362"/>
                  <a:pt x="1701548" y="213185"/>
                </a:cubicBezTo>
                <a:cubicBezTo>
                  <a:pt x="1687139" y="206977"/>
                  <a:pt x="1672587" y="201235"/>
                  <a:pt x="1657826" y="195934"/>
                </a:cubicBezTo>
                <a:cubicBezTo>
                  <a:pt x="1643064" y="190634"/>
                  <a:pt x="1628160" y="185776"/>
                  <a:pt x="1613106" y="181412"/>
                </a:cubicBezTo>
                <a:cubicBezTo>
                  <a:pt x="1598082" y="177019"/>
                  <a:pt x="1582916" y="173091"/>
                  <a:pt x="1567600" y="169665"/>
                </a:cubicBezTo>
                <a:cubicBezTo>
                  <a:pt x="1552314" y="166209"/>
                  <a:pt x="1536938" y="163225"/>
                  <a:pt x="1521471" y="160736"/>
                </a:cubicBezTo>
                <a:cubicBezTo>
                  <a:pt x="1505982" y="158217"/>
                  <a:pt x="1490464" y="156193"/>
                  <a:pt x="1474855" y="154641"/>
                </a:cubicBezTo>
                <a:cubicBezTo>
                  <a:pt x="1459276" y="153089"/>
                  <a:pt x="1443638" y="152039"/>
                  <a:pt x="1427969" y="151455"/>
                </a:cubicBezTo>
                <a:cubicBezTo>
                  <a:pt x="1412300" y="150862"/>
                  <a:pt x="1396632" y="150750"/>
                  <a:pt x="1380963" y="151132"/>
                </a:cubicBezTo>
                <a:cubicBezTo>
                  <a:pt x="1365294" y="151507"/>
                  <a:pt x="1349663" y="152392"/>
                  <a:pt x="1334047" y="153704"/>
                </a:cubicBezTo>
                <a:cubicBezTo>
                  <a:pt x="1318416" y="155053"/>
                  <a:pt x="1302860" y="156868"/>
                  <a:pt x="1287371" y="159184"/>
                </a:cubicBezTo>
                <a:cubicBezTo>
                  <a:pt x="1271852" y="161471"/>
                  <a:pt x="1256446" y="164252"/>
                  <a:pt x="1241100" y="167498"/>
                </a:cubicBezTo>
                <a:cubicBezTo>
                  <a:pt x="1225753" y="170752"/>
                  <a:pt x="1210557" y="174470"/>
                  <a:pt x="1195443" y="178654"/>
                </a:cubicBezTo>
                <a:cubicBezTo>
                  <a:pt x="1180337" y="182844"/>
                  <a:pt x="1165365" y="187470"/>
                  <a:pt x="1150551" y="192598"/>
                </a:cubicBezTo>
                <a:cubicBezTo>
                  <a:pt x="1135730" y="197696"/>
                  <a:pt x="1121088" y="203259"/>
                  <a:pt x="1106597" y="209264"/>
                </a:cubicBezTo>
                <a:cubicBezTo>
                  <a:pt x="1092128" y="215261"/>
                  <a:pt x="1077838" y="221709"/>
                  <a:pt x="1063751" y="228591"/>
                </a:cubicBezTo>
                <a:cubicBezTo>
                  <a:pt x="1049695" y="235473"/>
                  <a:pt x="1035840" y="242790"/>
                  <a:pt x="1022196" y="250520"/>
                </a:cubicBezTo>
                <a:cubicBezTo>
                  <a:pt x="1008574" y="258256"/>
                  <a:pt x="995192" y="266428"/>
                  <a:pt x="982042" y="274975"/>
                </a:cubicBezTo>
                <a:cubicBezTo>
                  <a:pt x="968922" y="283529"/>
                  <a:pt x="956073" y="292488"/>
                  <a:pt x="943508" y="301859"/>
                </a:cubicBezTo>
                <a:cubicBezTo>
                  <a:pt x="930913" y="311200"/>
                  <a:pt x="918640" y="320924"/>
                  <a:pt x="906668" y="331029"/>
                </a:cubicBezTo>
                <a:cubicBezTo>
                  <a:pt x="894687" y="341158"/>
                  <a:pt x="883030" y="351616"/>
                  <a:pt x="871672" y="362449"/>
                </a:cubicBezTo>
                <a:cubicBezTo>
                  <a:pt x="860336" y="373260"/>
                  <a:pt x="849353" y="384445"/>
                  <a:pt x="838693" y="395923"/>
                </a:cubicBezTo>
                <a:cubicBezTo>
                  <a:pt x="828062" y="407431"/>
                  <a:pt x="817784" y="419261"/>
                  <a:pt x="807858" y="431384"/>
                </a:cubicBezTo>
                <a:cubicBezTo>
                  <a:pt x="797932" y="443514"/>
                  <a:pt x="788381" y="455959"/>
                  <a:pt x="779249" y="468666"/>
                </a:cubicBezTo>
                <a:cubicBezTo>
                  <a:pt x="770080" y="481404"/>
                  <a:pt x="761324" y="494381"/>
                  <a:pt x="752980" y="507643"/>
                </a:cubicBezTo>
                <a:cubicBezTo>
                  <a:pt x="744598" y="520912"/>
                  <a:pt x="736666" y="534415"/>
                  <a:pt x="729140" y="548179"/>
                </a:cubicBezTo>
                <a:cubicBezTo>
                  <a:pt x="721613" y="561913"/>
                  <a:pt x="714528" y="575880"/>
                  <a:pt x="707848" y="590079"/>
                </a:cubicBezTo>
                <a:cubicBezTo>
                  <a:pt x="701198" y="604256"/>
                  <a:pt x="694961" y="618635"/>
                  <a:pt x="689196" y="633217"/>
                </a:cubicBezTo>
                <a:cubicBezTo>
                  <a:pt x="683393" y="647776"/>
                  <a:pt x="678063" y="662508"/>
                  <a:pt x="673205" y="677412"/>
                </a:cubicBezTo>
                <a:cubicBezTo>
                  <a:pt x="668347" y="692316"/>
                  <a:pt x="663923" y="707339"/>
                  <a:pt x="659965" y="722506"/>
                </a:cubicBezTo>
                <a:cubicBezTo>
                  <a:pt x="656014" y="737680"/>
                  <a:pt x="652528" y="752936"/>
                  <a:pt x="649544" y="768342"/>
                </a:cubicBezTo>
                <a:cubicBezTo>
                  <a:pt x="646523" y="783719"/>
                  <a:pt x="643981" y="799177"/>
                  <a:pt x="641927" y="814726"/>
                </a:cubicBezTo>
                <a:cubicBezTo>
                  <a:pt x="639881" y="830252"/>
                  <a:pt x="638299" y="845831"/>
                  <a:pt x="637182" y="861470"/>
                </a:cubicBezTo>
                <a:cubicBezTo>
                  <a:pt x="636102" y="877108"/>
                  <a:pt x="635487" y="892769"/>
                  <a:pt x="635338" y="908438"/>
                </a:cubicBezTo>
                <a:cubicBezTo>
                  <a:pt x="635225" y="924107"/>
                  <a:pt x="635547" y="939775"/>
                  <a:pt x="636395" y="955444"/>
                </a:cubicBezTo>
                <a:cubicBezTo>
                  <a:pt x="637212" y="971083"/>
                  <a:pt x="638531" y="986691"/>
                  <a:pt x="640316" y="1002270"/>
                </a:cubicBezTo>
                <a:cubicBezTo>
                  <a:pt x="642107" y="1017849"/>
                  <a:pt x="644356" y="1033337"/>
                  <a:pt x="647115" y="1048774"/>
                </a:cubicBezTo>
                <a:cubicBezTo>
                  <a:pt x="649867" y="1064210"/>
                  <a:pt x="653083" y="1079549"/>
                  <a:pt x="656749" y="1094782"/>
                </a:cubicBezTo>
                <a:cubicBezTo>
                  <a:pt x="660437" y="1110009"/>
                  <a:pt x="664598" y="1125123"/>
                  <a:pt x="669224" y="1140087"/>
                </a:cubicBezTo>
                <a:cubicBezTo>
                  <a:pt x="673819" y="1155081"/>
                  <a:pt x="678917" y="1169895"/>
                  <a:pt x="684420" y="1184566"/>
                </a:cubicBezTo>
                <a:cubicBezTo>
                  <a:pt x="689953" y="1199238"/>
                  <a:pt x="695928" y="1213707"/>
                  <a:pt x="702375" y="1228026"/>
                </a:cubicBezTo>
                <a:cubicBezTo>
                  <a:pt x="708785" y="1242315"/>
                  <a:pt x="715638" y="1256402"/>
                  <a:pt x="722932" y="1270286"/>
                </a:cubicBezTo>
                <a:cubicBezTo>
                  <a:pt x="730197" y="1284163"/>
                  <a:pt x="737926" y="1297785"/>
                  <a:pt x="746038" y="1311197"/>
                </a:cubicBezTo>
                <a:cubicBezTo>
                  <a:pt x="754179" y="1324609"/>
                  <a:pt x="762703" y="1337759"/>
                  <a:pt x="771632" y="1350616"/>
                </a:cubicBezTo>
                <a:cubicBezTo>
                  <a:pt x="780561" y="1363496"/>
                  <a:pt x="789903" y="1376091"/>
                  <a:pt x="799596" y="1388393"/>
                </a:cubicBezTo>
                <a:cubicBezTo>
                  <a:pt x="809320" y="1400689"/>
                  <a:pt x="819395" y="1412699"/>
                  <a:pt x="829854" y="1424386"/>
                </a:cubicBezTo>
                <a:cubicBezTo>
                  <a:pt x="840275" y="1436067"/>
                  <a:pt x="851085" y="1447402"/>
                  <a:pt x="862241" y="1458445"/>
                </a:cubicBezTo>
                <a:cubicBezTo>
                  <a:pt x="873366" y="1469451"/>
                  <a:pt x="884851" y="1480111"/>
                  <a:pt x="896652" y="1490420"/>
                </a:cubicBezTo>
                <a:cubicBezTo>
                  <a:pt x="908452" y="1500758"/>
                  <a:pt x="920575" y="1510684"/>
                  <a:pt x="932990" y="1520265"/>
                </a:cubicBezTo>
                <a:cubicBezTo>
                  <a:pt x="945412" y="1529839"/>
                  <a:pt x="958089" y="1539007"/>
                  <a:pt x="971089" y="1547794"/>
                </a:cubicBezTo>
                <a:cubicBezTo>
                  <a:pt x="984066" y="1556573"/>
                  <a:pt x="997306" y="1564954"/>
                  <a:pt x="1010800" y="1572916"/>
                </a:cubicBezTo>
                <a:cubicBezTo>
                  <a:pt x="1024302" y="1580908"/>
                  <a:pt x="1038007" y="1588435"/>
                  <a:pt x="1051974" y="1595580"/>
                </a:cubicBezTo>
                <a:cubicBezTo>
                  <a:pt x="1074847" y="1607095"/>
                  <a:pt x="1097870" y="1617486"/>
                  <a:pt x="1121381" y="1626774"/>
                </a:cubicBezTo>
                <a:lnTo>
                  <a:pt x="1052296" y="1762245"/>
                </a:lnTo>
                <a:lnTo>
                  <a:pt x="112777" y="3603536"/>
                </a:lnTo>
                <a:lnTo>
                  <a:pt x="0" y="3490617"/>
                </a:lnTo>
                <a:lnTo>
                  <a:pt x="916976" y="1693452"/>
                </a:lnTo>
                <a:cubicBezTo>
                  <a:pt x="904584" y="1685783"/>
                  <a:pt x="892371" y="1677814"/>
                  <a:pt x="880368" y="1669560"/>
                </a:cubicBezTo>
                <a:cubicBezTo>
                  <a:pt x="868328" y="1661298"/>
                  <a:pt x="856528" y="1652751"/>
                  <a:pt x="844900" y="1643935"/>
                </a:cubicBezTo>
                <a:cubicBezTo>
                  <a:pt x="833302" y="1635089"/>
                  <a:pt x="821914" y="1625980"/>
                  <a:pt x="810729" y="1616609"/>
                </a:cubicBezTo>
                <a:cubicBezTo>
                  <a:pt x="799566" y="1607237"/>
                  <a:pt x="788620" y="1597604"/>
                  <a:pt x="777900" y="1587738"/>
                </a:cubicBezTo>
                <a:cubicBezTo>
                  <a:pt x="767179" y="1577834"/>
                  <a:pt x="756728" y="1567676"/>
                  <a:pt x="746473" y="1557278"/>
                </a:cubicBezTo>
                <a:cubicBezTo>
                  <a:pt x="736254" y="1546879"/>
                  <a:pt x="726268" y="1536249"/>
                  <a:pt x="716545" y="1525386"/>
                </a:cubicBezTo>
                <a:cubicBezTo>
                  <a:pt x="706851" y="1514522"/>
                  <a:pt x="697397" y="1503427"/>
                  <a:pt x="688199" y="1492091"/>
                </a:cubicBezTo>
                <a:cubicBezTo>
                  <a:pt x="679000" y="1480756"/>
                  <a:pt x="670101" y="1469218"/>
                  <a:pt x="661464" y="1457478"/>
                </a:cubicBezTo>
                <a:cubicBezTo>
                  <a:pt x="652821" y="1445730"/>
                  <a:pt x="644446" y="1433780"/>
                  <a:pt x="636395" y="1421628"/>
                </a:cubicBezTo>
                <a:cubicBezTo>
                  <a:pt x="628313" y="1409475"/>
                  <a:pt x="620553" y="1397150"/>
                  <a:pt x="613086" y="1384615"/>
                </a:cubicBezTo>
                <a:cubicBezTo>
                  <a:pt x="605590" y="1372110"/>
                  <a:pt x="598408" y="1359403"/>
                  <a:pt x="591555" y="1346545"/>
                </a:cubicBezTo>
                <a:cubicBezTo>
                  <a:pt x="584673" y="1333688"/>
                  <a:pt x="578113" y="1320658"/>
                  <a:pt x="571853" y="1307479"/>
                </a:cubicBezTo>
                <a:cubicBezTo>
                  <a:pt x="565608" y="1294299"/>
                  <a:pt x="559693" y="1280977"/>
                  <a:pt x="554071" y="1267535"/>
                </a:cubicBezTo>
                <a:cubicBezTo>
                  <a:pt x="548448" y="1254063"/>
                  <a:pt x="543177" y="1240471"/>
                  <a:pt x="538199" y="1226767"/>
                </a:cubicBezTo>
                <a:cubicBezTo>
                  <a:pt x="533251" y="1213032"/>
                  <a:pt x="528626" y="1199208"/>
                  <a:pt x="524322" y="1185271"/>
                </a:cubicBezTo>
                <a:cubicBezTo>
                  <a:pt x="520012" y="1171364"/>
                  <a:pt x="516031" y="1157307"/>
                  <a:pt x="512402" y="1143190"/>
                </a:cubicBezTo>
                <a:cubicBezTo>
                  <a:pt x="508766" y="1129074"/>
                  <a:pt x="505490" y="1114867"/>
                  <a:pt x="502529" y="1100578"/>
                </a:cubicBezTo>
                <a:cubicBezTo>
                  <a:pt x="499575" y="1086288"/>
                  <a:pt x="496966" y="1071939"/>
                  <a:pt x="494710" y="1057530"/>
                </a:cubicBezTo>
                <a:cubicBezTo>
                  <a:pt x="492430" y="1043151"/>
                  <a:pt x="490526" y="1028682"/>
                  <a:pt x="488944" y="1014190"/>
                </a:cubicBezTo>
                <a:cubicBezTo>
                  <a:pt x="487363" y="999691"/>
                  <a:pt x="486133" y="985169"/>
                  <a:pt x="485256" y="970610"/>
                </a:cubicBezTo>
                <a:cubicBezTo>
                  <a:pt x="484379" y="956029"/>
                  <a:pt x="483846" y="941470"/>
                  <a:pt x="483674" y="926888"/>
                </a:cubicBezTo>
                <a:cubicBezTo>
                  <a:pt x="483464" y="912306"/>
                  <a:pt x="483644" y="897725"/>
                  <a:pt x="484139" y="883136"/>
                </a:cubicBezTo>
                <a:cubicBezTo>
                  <a:pt x="484671" y="868584"/>
                  <a:pt x="485518" y="854025"/>
                  <a:pt x="486718" y="839473"/>
                </a:cubicBezTo>
                <a:cubicBezTo>
                  <a:pt x="487947" y="824952"/>
                  <a:pt x="489499" y="810453"/>
                  <a:pt x="491403" y="795984"/>
                </a:cubicBezTo>
                <a:cubicBezTo>
                  <a:pt x="493308" y="781522"/>
                  <a:pt x="495534" y="767143"/>
                  <a:pt x="498136" y="752764"/>
                </a:cubicBezTo>
                <a:cubicBezTo>
                  <a:pt x="500715" y="738414"/>
                  <a:pt x="503646" y="724148"/>
                  <a:pt x="506922" y="709918"/>
                </a:cubicBezTo>
                <a:cubicBezTo>
                  <a:pt x="510206" y="695712"/>
                  <a:pt x="513804" y="681595"/>
                  <a:pt x="517763" y="667538"/>
                </a:cubicBezTo>
                <a:cubicBezTo>
                  <a:pt x="521714" y="653511"/>
                  <a:pt x="525987" y="639574"/>
                  <a:pt x="530590" y="625720"/>
                </a:cubicBezTo>
                <a:cubicBezTo>
                  <a:pt x="535216" y="611903"/>
                  <a:pt x="540164" y="598191"/>
                  <a:pt x="545434" y="584577"/>
                </a:cubicBezTo>
                <a:cubicBezTo>
                  <a:pt x="550704" y="570992"/>
                  <a:pt x="556267" y="557520"/>
                  <a:pt x="562182" y="544191"/>
                </a:cubicBezTo>
                <a:cubicBezTo>
                  <a:pt x="568105" y="530838"/>
                  <a:pt x="574342" y="517659"/>
                  <a:pt x="580872" y="504629"/>
                </a:cubicBezTo>
                <a:cubicBezTo>
                  <a:pt x="587432" y="491599"/>
                  <a:pt x="594284" y="478742"/>
                  <a:pt x="601429" y="466035"/>
                </a:cubicBezTo>
                <a:cubicBezTo>
                  <a:pt x="608603" y="453320"/>
                  <a:pt x="616040" y="440785"/>
                  <a:pt x="623800" y="428430"/>
                </a:cubicBezTo>
                <a:cubicBezTo>
                  <a:pt x="631559" y="416097"/>
                  <a:pt x="639618" y="403915"/>
                  <a:pt x="647962" y="391972"/>
                </a:cubicBezTo>
                <a:cubicBezTo>
                  <a:pt x="656307" y="379992"/>
                  <a:pt x="664921" y="368252"/>
                  <a:pt x="673819" y="356684"/>
                </a:cubicBezTo>
                <a:cubicBezTo>
                  <a:pt x="682726" y="345146"/>
                  <a:pt x="691887" y="333811"/>
                  <a:pt x="701318" y="322678"/>
                </a:cubicBezTo>
                <a:cubicBezTo>
                  <a:pt x="710779" y="311582"/>
                  <a:pt x="720473" y="300689"/>
                  <a:pt x="730429" y="290029"/>
                </a:cubicBezTo>
                <a:cubicBezTo>
                  <a:pt x="740415" y="279398"/>
                  <a:pt x="750603" y="268970"/>
                  <a:pt x="761062" y="258811"/>
                </a:cubicBezTo>
                <a:cubicBezTo>
                  <a:pt x="771542" y="248645"/>
                  <a:pt x="782233" y="238749"/>
                  <a:pt x="793156" y="229086"/>
                </a:cubicBezTo>
                <a:cubicBezTo>
                  <a:pt x="804109" y="219452"/>
                  <a:pt x="815265" y="210051"/>
                  <a:pt x="826630" y="200942"/>
                </a:cubicBezTo>
                <a:cubicBezTo>
                  <a:pt x="838018" y="191803"/>
                  <a:pt x="849616" y="182994"/>
                  <a:pt x="861416" y="174410"/>
                </a:cubicBezTo>
                <a:cubicBezTo>
                  <a:pt x="873224" y="165856"/>
                  <a:pt x="885226" y="157572"/>
                  <a:pt x="897439" y="149580"/>
                </a:cubicBezTo>
                <a:cubicBezTo>
                  <a:pt x="909621" y="141581"/>
                  <a:pt x="922014" y="133912"/>
                  <a:pt x="934571" y="126497"/>
                </a:cubicBezTo>
                <a:cubicBezTo>
                  <a:pt x="947166" y="119090"/>
                  <a:pt x="959904" y="112006"/>
                  <a:pt x="972791" y="105213"/>
                </a:cubicBezTo>
                <a:cubicBezTo>
                  <a:pt x="985708" y="98414"/>
                  <a:pt x="998768" y="91944"/>
                  <a:pt x="1011977" y="85796"/>
                </a:cubicBezTo>
                <a:cubicBezTo>
                  <a:pt x="1025210" y="79619"/>
                  <a:pt x="1038562" y="73786"/>
                  <a:pt x="1052064" y="68253"/>
                </a:cubicBezTo>
                <a:cubicBezTo>
                  <a:pt x="1065566" y="62721"/>
                  <a:pt x="1079180" y="57533"/>
                  <a:pt x="1092915" y="52645"/>
                </a:cubicBezTo>
                <a:cubicBezTo>
                  <a:pt x="1106679" y="47779"/>
                  <a:pt x="1120534" y="43214"/>
                  <a:pt x="1134470" y="39030"/>
                </a:cubicBezTo>
                <a:cubicBezTo>
                  <a:pt x="1148445" y="34809"/>
                  <a:pt x="1162501" y="30911"/>
                  <a:pt x="1176641" y="27372"/>
                </a:cubicBezTo>
                <a:cubicBezTo>
                  <a:pt x="1190788" y="23826"/>
                  <a:pt x="1205024" y="20633"/>
                  <a:pt x="1219313" y="17769"/>
                </a:cubicBezTo>
                <a:cubicBezTo>
                  <a:pt x="1233633" y="14928"/>
                  <a:pt x="1247982" y="12409"/>
                  <a:pt x="1262421" y="10242"/>
                </a:cubicBezTo>
                <a:cubicBezTo>
                  <a:pt x="1276830" y="8045"/>
                  <a:pt x="1291292" y="6224"/>
                  <a:pt x="1305821" y="4732"/>
                </a:cubicBezTo>
                <a:cubicBezTo>
                  <a:pt x="1320313" y="3270"/>
                  <a:pt x="1334842" y="2130"/>
                  <a:pt x="1349423" y="1336"/>
                </a:cubicBezTo>
                <a:cubicBezTo>
                  <a:pt x="1363982" y="548"/>
                  <a:pt x="1378564" y="106"/>
                  <a:pt x="1393146" y="16"/>
                </a:cubicBezTo>
                <a:cubicBezTo>
                  <a:pt x="1407735" y="-66"/>
                  <a:pt x="1422286" y="166"/>
                  <a:pt x="1436868" y="781"/>
                </a:cubicBezTo>
                <a:cubicBezTo>
                  <a:pt x="1451457" y="1395"/>
                  <a:pt x="1465979" y="2333"/>
                  <a:pt x="1480508" y="3652"/>
                </a:cubicBezTo>
                <a:cubicBezTo>
                  <a:pt x="1495029" y="4942"/>
                  <a:pt x="1509529" y="6576"/>
                  <a:pt x="1523967" y="8570"/>
                </a:cubicBezTo>
                <a:cubicBezTo>
                  <a:pt x="1538429" y="10564"/>
                  <a:pt x="1552808" y="12903"/>
                  <a:pt x="1567157" y="15595"/>
                </a:cubicBezTo>
                <a:cubicBezTo>
                  <a:pt x="1581477" y="18264"/>
                  <a:pt x="1595744" y="21307"/>
                  <a:pt x="1609943" y="24651"/>
                </a:cubicBezTo>
                <a:cubicBezTo>
                  <a:pt x="1624150" y="28017"/>
                  <a:pt x="1638236" y="31736"/>
                  <a:pt x="1652263" y="35747"/>
                </a:cubicBezTo>
                <a:cubicBezTo>
                  <a:pt x="1666260" y="39787"/>
                  <a:pt x="1680167" y="44181"/>
                  <a:pt x="1693991" y="48866"/>
                </a:cubicBezTo>
                <a:cubicBezTo>
                  <a:pt x="1707785" y="53582"/>
                  <a:pt x="1721460" y="58590"/>
                  <a:pt x="1735052" y="63950"/>
                </a:cubicBezTo>
                <a:cubicBezTo>
                  <a:pt x="1748606" y="69310"/>
                  <a:pt x="1762018" y="74986"/>
                  <a:pt x="1775318" y="80991"/>
                </a:cubicBezTo>
                <a:cubicBezTo>
                  <a:pt x="1788610" y="86996"/>
                  <a:pt x="1801760" y="93293"/>
                  <a:pt x="1814767" y="99936"/>
                </a:cubicBezTo>
                <a:cubicBezTo>
                  <a:pt x="1828119" y="106735"/>
                  <a:pt x="1841269" y="113850"/>
                  <a:pt x="1854268" y="121317"/>
                </a:cubicBezTo>
                <a:cubicBezTo>
                  <a:pt x="1867268" y="128754"/>
                  <a:pt x="1880073" y="136513"/>
                  <a:pt x="1892690" y="144602"/>
                </a:cubicBezTo>
                <a:cubicBezTo>
                  <a:pt x="1905315" y="152684"/>
                  <a:pt x="1917730" y="161058"/>
                  <a:pt x="1929913" y="169755"/>
                </a:cubicBezTo>
                <a:cubicBezTo>
                  <a:pt x="1942126" y="178451"/>
                  <a:pt x="1954098" y="187410"/>
                  <a:pt x="1965876" y="196699"/>
                </a:cubicBezTo>
                <a:cubicBezTo>
                  <a:pt x="1977646" y="205980"/>
                  <a:pt x="1989154" y="215524"/>
                  <a:pt x="2000459" y="225367"/>
                </a:cubicBezTo>
                <a:cubicBezTo>
                  <a:pt x="2011765" y="235233"/>
                  <a:pt x="2022808" y="245339"/>
                  <a:pt x="2033581" y="255737"/>
                </a:cubicBezTo>
                <a:cubicBezTo>
                  <a:pt x="2044384" y="266106"/>
                  <a:pt x="2054933" y="276759"/>
                  <a:pt x="2065211" y="287660"/>
                </a:cubicBezTo>
                <a:cubicBezTo>
                  <a:pt x="2075459" y="298553"/>
                  <a:pt x="2085475" y="309708"/>
                  <a:pt x="2095199" y="321096"/>
                </a:cubicBezTo>
                <a:cubicBezTo>
                  <a:pt x="2104922" y="332491"/>
                  <a:pt x="2114376" y="344119"/>
                  <a:pt x="2123514" y="355979"/>
                </a:cubicBezTo>
                <a:cubicBezTo>
                  <a:pt x="2132683" y="367839"/>
                  <a:pt x="2141522" y="379902"/>
                  <a:pt x="2150106" y="392205"/>
                </a:cubicBezTo>
                <a:cubicBezTo>
                  <a:pt x="2158661" y="404507"/>
                  <a:pt x="2166914" y="417005"/>
                  <a:pt x="2174854" y="429689"/>
                </a:cubicBezTo>
                <a:cubicBezTo>
                  <a:pt x="2182816" y="442397"/>
                  <a:pt x="2190433" y="455284"/>
                  <a:pt x="2197750" y="468344"/>
                </a:cubicBezTo>
                <a:cubicBezTo>
                  <a:pt x="2205074" y="481434"/>
                  <a:pt x="2212076" y="494673"/>
                  <a:pt x="2218719" y="508085"/>
                </a:cubicBezTo>
                <a:cubicBezTo>
                  <a:pt x="2225398" y="521497"/>
                  <a:pt x="2231726" y="535082"/>
                  <a:pt x="2237731" y="548794"/>
                </a:cubicBezTo>
                <a:cubicBezTo>
                  <a:pt x="2243729" y="562528"/>
                  <a:pt x="2249381" y="576405"/>
                  <a:pt x="2254711" y="590402"/>
                </a:cubicBezTo>
                <a:cubicBezTo>
                  <a:pt x="2260012" y="604406"/>
                  <a:pt x="2264990" y="618515"/>
                  <a:pt x="2269616" y="632782"/>
                </a:cubicBezTo>
                <a:cubicBezTo>
                  <a:pt x="2274249" y="647041"/>
                  <a:pt x="2278522" y="661391"/>
                  <a:pt x="2282413" y="675860"/>
                </a:cubicBezTo>
                <a:cubicBezTo>
                  <a:pt x="2286341" y="690299"/>
                  <a:pt x="2289910" y="704850"/>
                  <a:pt x="2293103" y="719492"/>
                </a:cubicBezTo>
                <a:cubicBezTo>
                  <a:pt x="2296327" y="734104"/>
                  <a:pt x="2299169" y="748835"/>
                  <a:pt x="2301657" y="763597"/>
                </a:cubicBezTo>
                <a:cubicBezTo>
                  <a:pt x="2304116" y="778358"/>
                  <a:pt x="2306253" y="793202"/>
                  <a:pt x="2308015" y="808084"/>
                </a:cubicBezTo>
                <a:cubicBezTo>
                  <a:pt x="2309769" y="822958"/>
                  <a:pt x="2311149" y="837862"/>
                  <a:pt x="2312168" y="852795"/>
                </a:cubicBezTo>
                <a:cubicBezTo>
                  <a:pt x="2313195" y="867759"/>
                  <a:pt x="2313840" y="882731"/>
                  <a:pt x="2314132" y="897695"/>
                </a:cubicBezTo>
                <a:cubicBezTo>
                  <a:pt x="2314425" y="912689"/>
                  <a:pt x="2314335" y="927653"/>
                  <a:pt x="2313900" y="942617"/>
                </a:cubicBezTo>
                <a:cubicBezTo>
                  <a:pt x="2313428" y="957611"/>
                  <a:pt x="2312611" y="972545"/>
                  <a:pt x="2311441" y="987478"/>
                </a:cubicBezTo>
                <a:cubicBezTo>
                  <a:pt x="2310264" y="1002412"/>
                  <a:pt x="2308712" y="1017324"/>
                  <a:pt x="2306778" y="1032168"/>
                </a:cubicBezTo>
                <a:cubicBezTo>
                  <a:pt x="2304881" y="1047049"/>
                  <a:pt x="2302595" y="1061833"/>
                  <a:pt x="2299956" y="1076595"/>
                </a:cubicBezTo>
                <a:cubicBezTo>
                  <a:pt x="2297324" y="1091326"/>
                  <a:pt x="2294303" y="1105998"/>
                  <a:pt x="2290967" y="1120610"/>
                </a:cubicBezTo>
                <a:cubicBezTo>
                  <a:pt x="2287601" y="1135191"/>
                  <a:pt x="2283882" y="1149720"/>
                  <a:pt x="2279811" y="1164129"/>
                </a:cubicBezTo>
                <a:cubicBezTo>
                  <a:pt x="2275741" y="1178538"/>
                  <a:pt x="2271287" y="1192858"/>
                  <a:pt x="2266512" y="1207027"/>
                </a:cubicBezTo>
                <a:cubicBezTo>
                  <a:pt x="2261744" y="1221234"/>
                  <a:pt x="2256616" y="1235321"/>
                  <a:pt x="2251173" y="1249257"/>
                </a:cubicBezTo>
                <a:cubicBezTo>
                  <a:pt x="2245692" y="1263202"/>
                  <a:pt x="2239898" y="1277019"/>
                  <a:pt x="2233742" y="1290671"/>
                </a:cubicBezTo>
                <a:cubicBezTo>
                  <a:pt x="2227595" y="1304345"/>
                  <a:pt x="2221125" y="1317847"/>
                  <a:pt x="2214303" y="1331199"/>
                </a:cubicBezTo>
                <a:close/>
              </a:path>
            </a:pathLst>
          </a:custGeom>
          <a:solidFill>
            <a:srgbClr val="0F81A9">
              <a:alpha val="15000"/>
            </a:srgbClr>
          </a:solidFill>
          <a:ln w="7493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6C26BA44-1BB0-35A1-586A-E578EC6480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5977" r="25891"/>
          <a:stretch/>
        </p:blipFill>
        <p:spPr>
          <a:xfrm>
            <a:off x="10038835" y="1179594"/>
            <a:ext cx="487889" cy="52963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C7F22CC-B544-3323-84E7-2D5301CDCE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435" y="46404"/>
            <a:ext cx="1791010" cy="20132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1234201-9529-5BBE-AD3B-E753BB7B04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48040" y="349418"/>
            <a:ext cx="1369674" cy="288168"/>
          </a:xfrm>
          <a:prstGeom prst="rect">
            <a:avLst/>
          </a:prstGeom>
        </p:spPr>
      </p:pic>
      <p:pic>
        <p:nvPicPr>
          <p:cNvPr id="28" name="Picture 27" descr="A blue and black logo&#10;&#10;Description automatically generated">
            <a:extLst>
              <a:ext uri="{FF2B5EF4-FFF2-40B4-BE49-F238E27FC236}">
                <a16:creationId xmlns:a16="http://schemas.microsoft.com/office/drawing/2014/main" id="{6E8A351C-EC84-D152-3B9F-5438A825FF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4095" y="1700515"/>
            <a:ext cx="1238724" cy="438508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67395B91-4713-3E0C-EDFD-C47270D6E2B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564007" y="621376"/>
            <a:ext cx="1114030" cy="544773"/>
          </a:xfrm>
          <a:prstGeom prst="rect">
            <a:avLst/>
          </a:prstGeom>
        </p:spPr>
      </p:pic>
      <p:pic>
        <p:nvPicPr>
          <p:cNvPr id="32" name="Picture 31" descr="A close up of a logo&#10;&#10;Description automatically generated">
            <a:extLst>
              <a:ext uri="{FF2B5EF4-FFF2-40B4-BE49-F238E27FC236}">
                <a16:creationId xmlns:a16="http://schemas.microsoft.com/office/drawing/2014/main" id="{30B89DEF-BACA-7890-3B21-CF5AA43A688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455" y="278677"/>
            <a:ext cx="1476088" cy="391801"/>
          </a:xfrm>
          <a:prstGeom prst="rect">
            <a:avLst/>
          </a:prstGeom>
        </p:spPr>
      </p:pic>
      <p:pic>
        <p:nvPicPr>
          <p:cNvPr id="34" name="Picture 33" descr="Blue letters on a black background&#10;&#10;Description automatically generated">
            <a:extLst>
              <a:ext uri="{FF2B5EF4-FFF2-40B4-BE49-F238E27FC236}">
                <a16:creationId xmlns:a16="http://schemas.microsoft.com/office/drawing/2014/main" id="{9C145B56-B1AD-3168-A72A-5BE74B587A5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436" y="1163533"/>
            <a:ext cx="1273664" cy="43850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581A4B3-3F43-B838-1E77-CA0A243DFEF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603" y="754561"/>
            <a:ext cx="855625" cy="438508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A019ECE3-A7A2-8F5F-0CED-0EC94129328B}"/>
              </a:ext>
            </a:extLst>
          </p:cNvPr>
          <p:cNvSpPr txBox="1"/>
          <p:nvPr/>
        </p:nvSpPr>
        <p:spPr>
          <a:xfrm>
            <a:off x="10444023" y="149547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7B91A4B-D45F-3903-9435-40C27A4C3121}"/>
              </a:ext>
            </a:extLst>
          </p:cNvPr>
          <p:cNvSpPr txBox="1"/>
          <p:nvPr/>
        </p:nvSpPr>
        <p:spPr>
          <a:xfrm>
            <a:off x="11432718" y="43488"/>
            <a:ext cx="640252" cy="306467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72000" tIns="0" rIns="0" bIns="0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You?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31CFF70-BF00-2202-FBF4-89C5770743CC}"/>
              </a:ext>
            </a:extLst>
          </p:cNvPr>
          <p:cNvSpPr txBox="1"/>
          <p:nvPr/>
        </p:nvSpPr>
        <p:spPr>
          <a:xfrm>
            <a:off x="11777781" y="437078"/>
            <a:ext cx="309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?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40AB436-6561-8ADC-0F2E-1143BF9C20E7}"/>
              </a:ext>
            </a:extLst>
          </p:cNvPr>
          <p:cNvSpPr txBox="1"/>
          <p:nvPr/>
        </p:nvSpPr>
        <p:spPr>
          <a:xfrm>
            <a:off x="9245343" y="672422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134FE2C-FBEF-A5B7-1A06-C2862A5E10F3}"/>
              </a:ext>
            </a:extLst>
          </p:cNvPr>
          <p:cNvSpPr txBox="1"/>
          <p:nvPr/>
        </p:nvSpPr>
        <p:spPr>
          <a:xfrm>
            <a:off x="131177" y="754561"/>
            <a:ext cx="25057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Carl Wilson—</a:t>
            </a:r>
            <a:r>
              <a:rPr lang="en-GB" sz="600" dirty="0">
                <a:hlinkClick r:id="rId14"/>
              </a:rPr>
              <a:t>carl@openpreservation.org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Julie Allen—</a:t>
            </a:r>
            <a:r>
              <a:rPr lang="en-GB" sz="600" dirty="0">
                <a:hlinkClick r:id="rId15"/>
              </a:rPr>
              <a:t>julie.allen@openpreservation.org</a:t>
            </a:r>
            <a:r>
              <a:rPr lang="en-GB" sz="600" dirty="0"/>
              <a:t> </a:t>
            </a:r>
          </a:p>
          <a:p>
            <a:r>
              <a:rPr lang="en-GB" sz="600" dirty="0"/>
              <a:t>Paul Stokes—</a:t>
            </a:r>
            <a:r>
              <a:rPr lang="en-GB" sz="600" dirty="0">
                <a:hlinkClick r:id="rId16"/>
              </a:rPr>
              <a:t>paul.stokes@jisc.ac.uk</a:t>
            </a:r>
            <a:endParaRPr lang="en-GB" sz="600" dirty="0"/>
          </a:p>
          <a:p>
            <a:r>
              <a:rPr lang="en-GB" sz="600" dirty="0"/>
              <a:t>Remco van Veenendaal—</a:t>
            </a:r>
            <a:r>
              <a:rPr lang="en-GB" sz="600" dirty="0">
                <a:hlinkClick r:id="rId17"/>
              </a:rPr>
              <a:t>Remco.van.Veenendaal@nationaalarchief.nl</a:t>
            </a:r>
            <a:r>
              <a:rPr lang="en-GB" sz="600" dirty="0"/>
              <a:t> </a:t>
            </a:r>
          </a:p>
          <a:p>
            <a:r>
              <a:rPr lang="en-GB" sz="600" dirty="0"/>
              <a:t>Yannick Grandcolas—</a:t>
            </a:r>
            <a:r>
              <a:rPr lang="en-GB" sz="600" dirty="0">
                <a:hlinkClick r:id="rId18"/>
              </a:rPr>
              <a:t>yannick.grandcolas@bnf.fr</a:t>
            </a:r>
            <a:r>
              <a:rPr lang="en-GB" sz="600" dirty="0"/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A1461AD-1457-DC51-E510-F565D7903A3D}"/>
              </a:ext>
            </a:extLst>
          </p:cNvPr>
          <p:cNvSpPr txBox="1"/>
          <p:nvPr/>
        </p:nvSpPr>
        <p:spPr>
          <a:xfrm flipH="1">
            <a:off x="10448155" y="1257558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61937BB-406A-1F73-D0C7-5904D9821BC7}"/>
              </a:ext>
            </a:extLst>
          </p:cNvPr>
          <p:cNvSpPr txBox="1"/>
          <p:nvPr/>
        </p:nvSpPr>
        <p:spPr>
          <a:xfrm flipH="1">
            <a:off x="11163742" y="516525"/>
            <a:ext cx="30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9CB2A50-16EC-A22F-73C5-E8FE785267E2}"/>
              </a:ext>
            </a:extLst>
          </p:cNvPr>
          <p:cNvSpPr txBox="1"/>
          <p:nvPr/>
        </p:nvSpPr>
        <p:spPr>
          <a:xfrm>
            <a:off x="10989936" y="1152800"/>
            <a:ext cx="309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?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562E996-6550-B7A3-31C7-B25A712D06B4}"/>
              </a:ext>
            </a:extLst>
          </p:cNvPr>
          <p:cNvSpPr txBox="1"/>
          <p:nvPr/>
        </p:nvSpPr>
        <p:spPr>
          <a:xfrm>
            <a:off x="10920887" y="-91818"/>
            <a:ext cx="30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?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18284B3-E727-0B31-BB6F-4CCC58F84318}"/>
              </a:ext>
            </a:extLst>
          </p:cNvPr>
          <p:cNvGrpSpPr/>
          <p:nvPr/>
        </p:nvGrpSpPr>
        <p:grpSpPr>
          <a:xfrm>
            <a:off x="99181" y="1257558"/>
            <a:ext cx="856492" cy="739657"/>
            <a:chOff x="30221" y="1432929"/>
            <a:chExt cx="856492" cy="739657"/>
          </a:xfrm>
        </p:grpSpPr>
        <p:pic>
          <p:nvPicPr>
            <p:cNvPr id="49" name="Picture 48" descr="QR code on a white background&#10;https://openpreservation.org/">
              <a:extLst>
                <a:ext uri="{FF2B5EF4-FFF2-40B4-BE49-F238E27FC236}">
                  <a16:creationId xmlns:a16="http://schemas.microsoft.com/office/drawing/2014/main" id="{251DCECD-016A-8CDF-3BD5-BFE7C0CB70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467" y="1544537"/>
              <a:ext cx="540000" cy="540000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69CE074-8754-41CA-BF15-57BF43043CF3}"/>
                </a:ext>
              </a:extLst>
            </p:cNvPr>
            <p:cNvSpPr txBox="1"/>
            <p:nvPr/>
          </p:nvSpPr>
          <p:spPr>
            <a:xfrm>
              <a:off x="228670" y="1432929"/>
              <a:ext cx="45959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Home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09066E2-4D33-0926-6F28-D04118D4078B}"/>
                </a:ext>
              </a:extLst>
            </p:cNvPr>
            <p:cNvSpPr txBox="1"/>
            <p:nvPr/>
          </p:nvSpPr>
          <p:spPr>
            <a:xfrm>
              <a:off x="30221" y="2018698"/>
              <a:ext cx="856492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https:/openpreservation/.org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6C6542F-9788-9EB6-6019-121DD497B8F1}"/>
              </a:ext>
            </a:extLst>
          </p:cNvPr>
          <p:cNvGrpSpPr/>
          <p:nvPr/>
        </p:nvGrpSpPr>
        <p:grpSpPr>
          <a:xfrm>
            <a:off x="1039550" y="1257558"/>
            <a:ext cx="1059756" cy="739657"/>
            <a:chOff x="688221" y="1432929"/>
            <a:chExt cx="1059756" cy="739657"/>
          </a:xfrm>
        </p:grpSpPr>
        <p:pic>
          <p:nvPicPr>
            <p:cNvPr id="47" name="Picture 46" descr="A QR code on a white background&#10;https://openpreservation.org/donate/">
              <a:extLst>
                <a:ext uri="{FF2B5EF4-FFF2-40B4-BE49-F238E27FC236}">
                  <a16:creationId xmlns:a16="http://schemas.microsoft.com/office/drawing/2014/main" id="{5E55FB18-0203-029E-C6EC-F3E620C86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099" y="1544537"/>
              <a:ext cx="540000" cy="540000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E10716B-536B-CD5A-B454-D216BD9F9886}"/>
                </a:ext>
              </a:extLst>
            </p:cNvPr>
            <p:cNvSpPr txBox="1"/>
            <p:nvPr/>
          </p:nvSpPr>
          <p:spPr>
            <a:xfrm>
              <a:off x="965852" y="1432929"/>
              <a:ext cx="50449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/>
                <a:t>Donate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CABAA78-C703-F90B-41BD-3FE5BAEE96F7}"/>
                </a:ext>
              </a:extLst>
            </p:cNvPr>
            <p:cNvSpPr txBox="1"/>
            <p:nvPr/>
          </p:nvSpPr>
          <p:spPr>
            <a:xfrm>
              <a:off x="688221" y="2018698"/>
              <a:ext cx="105975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/>
                <a:t>https://openpreservation.org/donate/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505CEF36-4D7C-929C-0C94-128D937DFDAF}"/>
              </a:ext>
            </a:extLst>
          </p:cNvPr>
          <p:cNvGrpSpPr/>
          <p:nvPr/>
        </p:nvGrpSpPr>
        <p:grpSpPr>
          <a:xfrm>
            <a:off x="-2175456" y="4781272"/>
            <a:ext cx="1831134" cy="1891945"/>
            <a:chOff x="85403" y="4564858"/>
            <a:chExt cx="2126777" cy="2197406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00C2A44B-DD20-1416-D191-3A8ABA5C4459}"/>
                </a:ext>
              </a:extLst>
            </p:cNvPr>
            <p:cNvGrpSpPr/>
            <p:nvPr/>
          </p:nvGrpSpPr>
          <p:grpSpPr>
            <a:xfrm>
              <a:off x="85403" y="4564858"/>
              <a:ext cx="2126777" cy="2197406"/>
              <a:chOff x="92007" y="5067301"/>
              <a:chExt cx="1598738" cy="1780321"/>
            </a:xfrm>
          </p:grpSpPr>
          <p:pic>
            <p:nvPicPr>
              <p:cNvPr id="58" name="Graphic 57">
                <a:extLst>
                  <a:ext uri="{FF2B5EF4-FFF2-40B4-BE49-F238E27FC236}">
                    <a16:creationId xmlns:a16="http://schemas.microsoft.com/office/drawing/2014/main" id="{5298A781-803F-9D01-4149-1483E720163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1">
                <a:extLs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rcRect l="20218" t="21921" r="18463" b="34996"/>
              <a:stretch/>
            </p:blipFill>
            <p:spPr>
              <a:xfrm>
                <a:off x="92007" y="6391024"/>
                <a:ext cx="529509" cy="456598"/>
              </a:xfrm>
              <a:prstGeom prst="rect">
                <a:avLst/>
              </a:prstGeom>
            </p:spPr>
          </p:pic>
          <p:sp>
            <p:nvSpPr>
              <p:cNvPr id="59" name="Speech Bubble: Rectangle with Corners Rounded 58">
                <a:extLst>
                  <a:ext uri="{FF2B5EF4-FFF2-40B4-BE49-F238E27FC236}">
                    <a16:creationId xmlns:a16="http://schemas.microsoft.com/office/drawing/2014/main" id="{1BC8F998-41C5-6F45-2A69-4711306E4659}"/>
                  </a:ext>
                </a:extLst>
              </p:cNvPr>
              <p:cNvSpPr/>
              <p:nvPr/>
            </p:nvSpPr>
            <p:spPr>
              <a:xfrm>
                <a:off x="252953" y="5067301"/>
                <a:ext cx="1437792" cy="1180122"/>
              </a:xfrm>
              <a:prstGeom prst="wedgeRoundRectCallout">
                <a:avLst>
                  <a:gd name="adj1" fmla="val -32369"/>
                  <a:gd name="adj2" fmla="val 68150"/>
                  <a:gd name="adj3" fmla="val 16667"/>
                </a:avLst>
              </a:prstGeom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89" name="Language QR">
              <a:extLst>
                <a:ext uri="{FF2B5EF4-FFF2-40B4-BE49-F238E27FC236}">
                  <a16:creationId xmlns:a16="http://schemas.microsoft.com/office/drawing/2014/main" id="{449BC991-C584-C87D-9122-BB9393721882}"/>
                </a:ext>
              </a:extLst>
            </p:cNvPr>
            <p:cNvGrpSpPr/>
            <p:nvPr/>
          </p:nvGrpSpPr>
          <p:grpSpPr>
            <a:xfrm>
              <a:off x="425694" y="4646692"/>
              <a:ext cx="1673612" cy="1310283"/>
              <a:chOff x="425694" y="4646692"/>
              <a:chExt cx="1673612" cy="1310283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30DE04DB-72F4-CA57-1D2B-F9B4A58E7836}"/>
                  </a:ext>
                </a:extLst>
              </p:cNvPr>
              <p:cNvGrpSpPr/>
              <p:nvPr/>
            </p:nvGrpSpPr>
            <p:grpSpPr>
              <a:xfrm>
                <a:off x="425694" y="4646692"/>
                <a:ext cx="529979" cy="674388"/>
                <a:chOff x="340922" y="4435512"/>
                <a:chExt cx="870095" cy="1107180"/>
              </a:xfrm>
            </p:grpSpPr>
            <p:pic>
              <p:nvPicPr>
                <p:cNvPr id="65" name="Picture 64">
                  <a:extLst>
                    <a:ext uri="{FF2B5EF4-FFF2-40B4-BE49-F238E27FC236}">
                      <a16:creationId xmlns:a16="http://schemas.microsoft.com/office/drawing/2014/main" id="{AFBF4911-3E53-42E9-0F41-3FF1FE8764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60470" y="4587100"/>
                  <a:ext cx="830997" cy="830996"/>
                </a:xfrm>
                <a:prstGeom prst="rect">
                  <a:avLst/>
                </a:prstGeom>
              </p:spPr>
            </p:pic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044C96E9-22D7-DD9D-C4B6-2EF602F4716B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https://jmp.sh/lUZfxxce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43C1408D-3F44-77C1-84AF-7CD3E3377FBA}"/>
                    </a:ext>
                  </a:extLst>
                </p:cNvPr>
                <p:cNvSpPr txBox="1"/>
                <p:nvPr/>
              </p:nvSpPr>
              <p:spPr>
                <a:xfrm>
                  <a:off x="458767" y="4435512"/>
                  <a:ext cx="601994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中文</a:t>
                  </a:r>
                  <a:endParaRPr lang="en-GB" sz="450" dirty="0"/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922F1B12-0B6E-3BCB-0697-E3F756A58CA4}"/>
                  </a:ext>
                </a:extLst>
              </p:cNvPr>
              <p:cNvGrpSpPr/>
              <p:nvPr/>
            </p:nvGrpSpPr>
            <p:grpSpPr>
              <a:xfrm>
                <a:off x="986401" y="4646692"/>
                <a:ext cx="529979" cy="708346"/>
                <a:chOff x="340922" y="4435512"/>
                <a:chExt cx="870095" cy="1162931"/>
              </a:xfrm>
            </p:grpSpPr>
            <p:pic>
              <p:nvPicPr>
                <p:cNvPr id="73" name="Picture 72">
                  <a:extLst>
                    <a:ext uri="{FF2B5EF4-FFF2-40B4-BE49-F238E27FC236}">
                      <a16:creationId xmlns:a16="http://schemas.microsoft.com/office/drawing/2014/main" id="{952B4F7A-F66F-6CC0-22D2-1F64747536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6DC9568D-3E4B-1037-36F9-66A703B9A67F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9343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https://jmp.sh/b2qjBCXu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7C55319A-1B1A-61A4-074F-3E49156CA502}"/>
                    </a:ext>
                  </a:extLst>
                </p:cNvPr>
                <p:cNvSpPr txBox="1"/>
                <p:nvPr/>
              </p:nvSpPr>
              <p:spPr>
                <a:xfrm>
                  <a:off x="383926" y="4435512"/>
                  <a:ext cx="78074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/>
                    <a:t>English</a:t>
                  </a: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9C58210E-1A22-0187-FD97-1E7733EC8BF5}"/>
                  </a:ext>
                </a:extLst>
              </p:cNvPr>
              <p:cNvGrpSpPr/>
              <p:nvPr/>
            </p:nvGrpSpPr>
            <p:grpSpPr>
              <a:xfrm>
                <a:off x="1513963" y="4646692"/>
                <a:ext cx="585343" cy="708346"/>
                <a:chOff x="286506" y="4435512"/>
                <a:chExt cx="960989" cy="1162931"/>
              </a:xfrm>
            </p:grpSpPr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2EE8165B-C4F8-A789-DCC6-4FAE646E7D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82E0DB8E-82F6-EBCE-5F2B-486D91843CAB}"/>
                    </a:ext>
                  </a:extLst>
                </p:cNvPr>
                <p:cNvSpPr txBox="1"/>
                <p:nvPr/>
              </p:nvSpPr>
              <p:spPr>
                <a:xfrm>
                  <a:off x="340923" y="5305006"/>
                  <a:ext cx="870095" cy="29343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https://jmp.sh/NLYhlFG6</a:t>
                  </a:r>
                </a:p>
              </p:txBody>
            </p: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BE894DCC-E3B7-9865-AD2D-35000DC2BE98}"/>
                    </a:ext>
                  </a:extLst>
                </p:cNvPr>
                <p:cNvSpPr txBox="1"/>
                <p:nvPr/>
              </p:nvSpPr>
              <p:spPr>
                <a:xfrm>
                  <a:off x="286506" y="4435512"/>
                  <a:ext cx="960989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Nederlands</a:t>
                  </a:r>
                  <a:endParaRPr lang="en-GB" sz="450" dirty="0"/>
                </a:p>
              </p:txBody>
            </p:sp>
          </p:grpSp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36FC53AD-106A-C5C0-2C66-836A2D9ACF53}"/>
                  </a:ext>
                </a:extLst>
              </p:cNvPr>
              <p:cNvGrpSpPr/>
              <p:nvPr/>
            </p:nvGrpSpPr>
            <p:grpSpPr>
              <a:xfrm>
                <a:off x="696817" y="5282587"/>
                <a:ext cx="529979" cy="674388"/>
                <a:chOff x="340922" y="4435512"/>
                <a:chExt cx="870095" cy="1107180"/>
              </a:xfrm>
            </p:grpSpPr>
            <p:pic>
              <p:nvPicPr>
                <p:cNvPr id="81" name="Picture 80">
                  <a:extLst>
                    <a:ext uri="{FF2B5EF4-FFF2-40B4-BE49-F238E27FC236}">
                      <a16:creationId xmlns:a16="http://schemas.microsoft.com/office/drawing/2014/main" id="{00CF26C7-7CAF-5628-09C5-2FCFD2AA7C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0" y="4587100"/>
                  <a:ext cx="830995" cy="830996"/>
                </a:xfrm>
                <a:prstGeom prst="rect">
                  <a:avLst/>
                </a:prstGeom>
              </p:spPr>
            </p:pic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C6FF7A8F-6417-014A-C062-F77B08959D60}"/>
                    </a:ext>
                  </a:extLst>
                </p:cNvPr>
                <p:cNvSpPr txBox="1"/>
                <p:nvPr/>
              </p:nvSpPr>
              <p:spPr>
                <a:xfrm>
                  <a:off x="340922" y="5305006"/>
                  <a:ext cx="870095" cy="2376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https://jmp.sh/jY4JzgcJ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409E903-4DBB-49D4-182E-39C9BDFFA982}"/>
                    </a:ext>
                  </a:extLst>
                </p:cNvPr>
                <p:cNvSpPr txBox="1"/>
                <p:nvPr/>
              </p:nvSpPr>
              <p:spPr>
                <a:xfrm>
                  <a:off x="385126" y="4435512"/>
                  <a:ext cx="779065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Français</a:t>
                  </a:r>
                  <a:endParaRPr lang="en-GB" sz="450" dirty="0"/>
                </a:p>
              </p:txBody>
            </p:sp>
          </p:grp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61C01969-4786-6583-8C47-888C50F7535D}"/>
                  </a:ext>
                </a:extLst>
              </p:cNvPr>
              <p:cNvGrpSpPr/>
              <p:nvPr/>
            </p:nvGrpSpPr>
            <p:grpSpPr>
              <a:xfrm>
                <a:off x="1271113" y="5282586"/>
                <a:ext cx="550561" cy="672600"/>
                <a:chOff x="336349" y="4435512"/>
                <a:chExt cx="903885" cy="1104245"/>
              </a:xfrm>
            </p:grpSpPr>
            <p:pic>
              <p:nvPicPr>
                <p:cNvPr id="85" name="Picture 84">
                  <a:extLst>
                    <a:ext uri="{FF2B5EF4-FFF2-40B4-BE49-F238E27FC236}">
                      <a16:creationId xmlns:a16="http://schemas.microsoft.com/office/drawing/2014/main" id="{78DB19E7-E5B6-24EE-BF06-98A9E82F73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60471" y="4587100"/>
                  <a:ext cx="830994" cy="830996"/>
                </a:xfrm>
                <a:prstGeom prst="rect">
                  <a:avLst/>
                </a:prstGeom>
              </p:spPr>
            </p:pic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F81CC9D0-BDAC-9B78-9549-F88524808B00}"/>
                    </a:ext>
                  </a:extLst>
                </p:cNvPr>
                <p:cNvSpPr txBox="1"/>
                <p:nvPr/>
              </p:nvSpPr>
              <p:spPr>
                <a:xfrm>
                  <a:off x="336349" y="5305006"/>
                  <a:ext cx="903885" cy="2347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200" dirty="0"/>
                    <a:t>https://jmp.sh/8q0BdIWW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7E8BA4A9-2898-3592-B5DE-59C9B59CFA36}"/>
                    </a:ext>
                  </a:extLst>
                </p:cNvPr>
                <p:cNvSpPr txBox="1"/>
                <p:nvPr/>
              </p:nvSpPr>
              <p:spPr>
                <a:xfrm>
                  <a:off x="389727" y="4435512"/>
                  <a:ext cx="764472" cy="308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450" dirty="0" err="1"/>
                    <a:t>Español</a:t>
                  </a:r>
                  <a:endParaRPr lang="en-GB" sz="450" dirty="0"/>
                </a:p>
              </p:txBody>
            </p:sp>
          </p:grpSp>
        </p:grpSp>
      </p:grpSp>
      <p:sp>
        <p:nvSpPr>
          <p:cNvPr id="63" name="Clear hot - centre">
            <a:extLst>
              <a:ext uri="{FF2B5EF4-FFF2-40B4-BE49-F238E27FC236}">
                <a16:creationId xmlns:a16="http://schemas.microsoft.com/office/drawing/2014/main" id="{E9CE2293-A71F-D158-4539-B7850F8F5710}"/>
              </a:ext>
            </a:extLst>
          </p:cNvPr>
          <p:cNvSpPr/>
          <p:nvPr/>
        </p:nvSpPr>
        <p:spPr>
          <a:xfrm>
            <a:off x="5236495" y="2702457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Clear hot - jhove">
            <a:extLst>
              <a:ext uri="{FF2B5EF4-FFF2-40B4-BE49-F238E27FC236}">
                <a16:creationId xmlns:a16="http://schemas.microsoft.com/office/drawing/2014/main" id="{5115888D-2CDF-F1A0-3B78-5D2EFBC23242}"/>
              </a:ext>
            </a:extLst>
          </p:cNvPr>
          <p:cNvSpPr/>
          <p:nvPr/>
        </p:nvSpPr>
        <p:spPr>
          <a:xfrm>
            <a:off x="5155035" y="101715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Clear hot - viper">
            <a:extLst>
              <a:ext uri="{FF2B5EF4-FFF2-40B4-BE49-F238E27FC236}">
                <a16:creationId xmlns:a16="http://schemas.microsoft.com/office/drawing/2014/main" id="{281422D8-F8D2-E428-67F0-48AA2E587EC7}"/>
              </a:ext>
            </a:extLst>
          </p:cNvPr>
          <p:cNvSpPr/>
          <p:nvPr/>
        </p:nvSpPr>
        <p:spPr>
          <a:xfrm>
            <a:off x="7766253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Clear hot - vera">
            <a:extLst>
              <a:ext uri="{FF2B5EF4-FFF2-40B4-BE49-F238E27FC236}">
                <a16:creationId xmlns:a16="http://schemas.microsoft.com/office/drawing/2014/main" id="{7A075140-3A4C-C995-C061-B51CF3B052BE}"/>
              </a:ext>
            </a:extLst>
          </p:cNvPr>
          <p:cNvSpPr/>
          <p:nvPr/>
        </p:nvSpPr>
        <p:spPr>
          <a:xfrm>
            <a:off x="6848637" y="4955162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Clear hot - jplyser">
            <a:extLst>
              <a:ext uri="{FF2B5EF4-FFF2-40B4-BE49-F238E27FC236}">
                <a16:creationId xmlns:a16="http://schemas.microsoft.com/office/drawing/2014/main" id="{328CAF41-13D3-6D8C-37B6-E213AD7D54F1}"/>
              </a:ext>
            </a:extLst>
          </p:cNvPr>
          <p:cNvSpPr/>
          <p:nvPr/>
        </p:nvSpPr>
        <p:spPr>
          <a:xfrm>
            <a:off x="3676423" y="4913898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Clear hot - fido">
            <a:extLst>
              <a:ext uri="{FF2B5EF4-FFF2-40B4-BE49-F238E27FC236}">
                <a16:creationId xmlns:a16="http://schemas.microsoft.com/office/drawing/2014/main" id="{74AB16A4-BAFA-3273-EA4E-80AC74FD2816}"/>
              </a:ext>
            </a:extLst>
          </p:cNvPr>
          <p:cNvSpPr/>
          <p:nvPr/>
        </p:nvSpPr>
        <p:spPr>
          <a:xfrm>
            <a:off x="2705325" y="1943809"/>
            <a:ext cx="1719010" cy="191698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Title 99">
            <a:extLst>
              <a:ext uri="{FF2B5EF4-FFF2-40B4-BE49-F238E27FC236}">
                <a16:creationId xmlns:a16="http://schemas.microsoft.com/office/drawing/2014/main" id="{DED9CBF1-6837-D962-C6F1-D5A817DD7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2" y="-495416"/>
            <a:ext cx="1719010" cy="455309"/>
          </a:xfrm>
        </p:spPr>
        <p:txBody>
          <a:bodyPr>
            <a:normAutofit/>
          </a:bodyPr>
          <a:lstStyle/>
          <a:p>
            <a:r>
              <a:rPr lang="en-GB" sz="1600" dirty="0"/>
              <a:t>Detail - viper</a:t>
            </a:r>
            <a:endParaRPr lang="en-GB" dirty="0"/>
          </a:p>
        </p:txBody>
      </p:sp>
      <p:sp>
        <p:nvSpPr>
          <p:cNvPr id="2" name="Rectangle: Diagonal Corners Rounded 1">
            <a:extLst>
              <a:ext uri="{FF2B5EF4-FFF2-40B4-BE49-F238E27FC236}">
                <a16:creationId xmlns:a16="http://schemas.microsoft.com/office/drawing/2014/main" id="{A4A91AE3-6D48-A2CD-96E7-C9059353D894}"/>
              </a:ext>
            </a:extLst>
          </p:cNvPr>
          <p:cNvSpPr/>
          <p:nvPr/>
        </p:nvSpPr>
        <p:spPr>
          <a:xfrm>
            <a:off x="9114876" y="3445246"/>
            <a:ext cx="2705664" cy="3307484"/>
          </a:xfrm>
          <a:prstGeom prst="round2Diag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Description: </a:t>
            </a:r>
            <a:r>
              <a:rPr lang="en-GB" dirty="0">
                <a:solidFill>
                  <a:schemeClr val="tx1"/>
                </a:solidFill>
              </a:rPr>
              <a:t>Opensource, easy-to-install virtual machine running open-source preservation tools with graphical user interfaces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Latest release: </a:t>
            </a:r>
            <a:r>
              <a:rPr lang="en-GB" dirty="0">
                <a:solidFill>
                  <a:schemeClr val="tx1"/>
                </a:solidFill>
              </a:rPr>
              <a:t>1.2 Release (June, 2024)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Downloads: </a:t>
            </a:r>
            <a:r>
              <a:rPr lang="en-GB" dirty="0">
                <a:solidFill>
                  <a:schemeClr val="tx1"/>
                </a:solidFill>
              </a:rPr>
              <a:t>2,119</a:t>
            </a:r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87E08B4C-53D2-59E0-3771-88479E8A4DCB}"/>
              </a:ext>
            </a:extLst>
          </p:cNvPr>
          <p:cNvSpPr/>
          <p:nvPr/>
        </p:nvSpPr>
        <p:spPr>
          <a:xfrm>
            <a:off x="3294928" y="831804"/>
            <a:ext cx="5525621" cy="5685954"/>
          </a:xfrm>
          <a:prstGeom prst="round2Diag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>
                <a:solidFill>
                  <a:schemeClr val="tx1"/>
                </a:solidFill>
              </a:rPr>
              <a:t>ViPER</a:t>
            </a:r>
            <a:r>
              <a:rPr lang="en-GB" dirty="0">
                <a:solidFill>
                  <a:schemeClr val="tx1"/>
                </a:solidFill>
              </a:rPr>
              <a:t> is an open-source, easy-to-install virtual machine running popular open-source preservation tools with graphical user interfaces. These include: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DROID,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chemeClr val="tx1"/>
                </a:solidFill>
              </a:rPr>
              <a:t>HandBrake</a:t>
            </a:r>
            <a:r>
              <a:rPr lang="en-GB" dirty="0">
                <a:solidFill>
                  <a:schemeClr val="tx1"/>
                </a:solidFill>
              </a:rPr>
              <a:t>,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JHOVE,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chemeClr val="tx1"/>
                </a:solidFill>
              </a:rPr>
              <a:t>MediaInfo</a:t>
            </a:r>
            <a:r>
              <a:rPr lang="en-GB" dirty="0">
                <a:solidFill>
                  <a:schemeClr val="tx1"/>
                </a:solidFill>
              </a:rPr>
              <a:t>,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Tika, and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chemeClr val="tx1"/>
                </a:solidFill>
              </a:rPr>
              <a:t>veraPDF</a:t>
            </a:r>
            <a:r>
              <a:rPr lang="en-GB" dirty="0">
                <a:solidFill>
                  <a:schemeClr val="tx1"/>
                </a:solidFill>
              </a:rPr>
              <a:t>. 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Archiving digital collections has a number of requirements—(pre-)ingest, validation, checking file type, etc. In this VRE, you can research these tools before using them in your production environment. </a:t>
            </a:r>
            <a:br>
              <a:rPr lang="en-GB" sz="1400" dirty="0">
                <a:solidFill>
                  <a:schemeClr val="tx1"/>
                </a:solidFill>
              </a:rPr>
            </a:br>
            <a:endParaRPr lang="en-GB" sz="1400" dirty="0">
              <a:solidFill>
                <a:schemeClr val="tx1"/>
              </a:solidFill>
            </a:endParaRPr>
          </a:p>
          <a:p>
            <a:pPr algn="ctr"/>
            <a:r>
              <a:rPr lang="en-GB" sz="1400" dirty="0" err="1">
                <a:solidFill>
                  <a:schemeClr val="tx1"/>
                </a:solidFill>
              </a:rPr>
              <a:t>ViPER</a:t>
            </a:r>
            <a:r>
              <a:rPr lang="en-GB" sz="1400" dirty="0">
                <a:solidFill>
                  <a:schemeClr val="tx1"/>
                </a:solidFill>
              </a:rPr>
              <a:t> is a project from the Dutch Digital Heritage Network, developed and safeguarded by the Open Preservation Foundation (OPF) in collaboration with the National Archives of the Netherlands (NA)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DC7015C-5659-8D1A-70EE-CA0DCB66EF4C}"/>
              </a:ext>
            </a:extLst>
          </p:cNvPr>
          <p:cNvGrpSpPr/>
          <p:nvPr/>
        </p:nvGrpSpPr>
        <p:grpSpPr>
          <a:xfrm>
            <a:off x="86730" y="4860785"/>
            <a:ext cx="1831134" cy="1891945"/>
            <a:chOff x="86730" y="4860785"/>
            <a:chExt cx="1831134" cy="1891945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382CE9B7-3E45-A65E-0C8E-23CDF73F8D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rcRect l="20218" t="21921" r="18463" b="34996"/>
            <a:stretch/>
          </p:blipFill>
          <p:spPr>
            <a:xfrm>
              <a:off x="86730" y="6267504"/>
              <a:ext cx="606480" cy="485226"/>
            </a:xfrm>
            <a:prstGeom prst="rect">
              <a:avLst/>
            </a:prstGeom>
          </p:spPr>
        </p:pic>
        <p:sp>
          <p:nvSpPr>
            <p:cNvPr id="8" name="Speech Bubble: Rectangle with Corners Rounded 7">
              <a:extLst>
                <a:ext uri="{FF2B5EF4-FFF2-40B4-BE49-F238E27FC236}">
                  <a16:creationId xmlns:a16="http://schemas.microsoft.com/office/drawing/2014/main" id="{7F95C125-49F2-46DB-1735-94EFED31F9BF}"/>
                </a:ext>
              </a:extLst>
            </p:cNvPr>
            <p:cNvSpPr/>
            <p:nvPr/>
          </p:nvSpPr>
          <p:spPr>
            <a:xfrm>
              <a:off x="271071" y="4860785"/>
              <a:ext cx="1646793" cy="1254114"/>
            </a:xfrm>
            <a:prstGeom prst="wedgeRoundRectCallout">
              <a:avLst>
                <a:gd name="adj1" fmla="val -32369"/>
                <a:gd name="adj2" fmla="val 68150"/>
                <a:gd name="adj3" fmla="val 16667"/>
              </a:avLst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F45AEC8-554A-0EA9-83B9-B70557CF0971}"/>
                </a:ext>
              </a:extLst>
            </p:cNvPr>
            <p:cNvGrpSpPr/>
            <p:nvPr/>
          </p:nvGrpSpPr>
          <p:grpSpPr>
            <a:xfrm>
              <a:off x="379717" y="4931242"/>
              <a:ext cx="456307" cy="580644"/>
              <a:chOff x="340922" y="4435512"/>
              <a:chExt cx="870095" cy="1107184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3E73EB17-D58E-917C-8F98-D4105147AB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1" y="4587102"/>
                <a:ext cx="830996" cy="830996"/>
              </a:xfrm>
              <a:prstGeom prst="rect">
                <a:avLst/>
              </a:prstGeom>
            </p:spPr>
          </p:pic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F36E596-82F2-BA2A-CBEB-C4E3CE43F70A}"/>
                  </a:ext>
                </a:extLst>
              </p:cNvPr>
              <p:cNvSpPr txBox="1"/>
              <p:nvPr/>
            </p:nvSpPr>
            <p:spPr>
              <a:xfrm>
                <a:off x="340922" y="5305011"/>
                <a:ext cx="870095" cy="2376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https://jmp.sh/51QZtixN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32855BBA-3979-DD23-B694-535FC76F6263}"/>
                  </a:ext>
                </a:extLst>
              </p:cNvPr>
              <p:cNvSpPr txBox="1"/>
              <p:nvPr/>
            </p:nvSpPr>
            <p:spPr>
              <a:xfrm>
                <a:off x="458767" y="4435512"/>
                <a:ext cx="601994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中文</a:t>
                </a:r>
                <a:endParaRPr lang="en-GB" sz="450" dirty="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88DAB08-3BB8-9AF8-8900-75E106329E6A}"/>
                </a:ext>
              </a:extLst>
            </p:cNvPr>
            <p:cNvGrpSpPr/>
            <p:nvPr/>
          </p:nvGrpSpPr>
          <p:grpSpPr>
            <a:xfrm>
              <a:off x="862480" y="4931242"/>
              <a:ext cx="473471" cy="579101"/>
              <a:chOff x="340922" y="4435512"/>
              <a:chExt cx="902824" cy="1104243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C141D3A0-2AE8-7F09-CB50-D722124B80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1" y="4587101"/>
                <a:ext cx="830994" cy="830995"/>
              </a:xfrm>
              <a:prstGeom prst="rect">
                <a:avLst/>
              </a:prstGeom>
            </p:spPr>
          </p:pic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F032C03-09EA-BF30-B553-D0211DBCD2C9}"/>
                  </a:ext>
                </a:extLst>
              </p:cNvPr>
              <p:cNvSpPr txBox="1"/>
              <p:nvPr/>
            </p:nvSpPr>
            <p:spPr>
              <a:xfrm>
                <a:off x="340922" y="5305004"/>
                <a:ext cx="902824" cy="2347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https://jmp.sh/QtHmwSxv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8DA579E-E27C-F510-4017-7898D32B5C4A}"/>
                  </a:ext>
                </a:extLst>
              </p:cNvPr>
              <p:cNvSpPr txBox="1"/>
              <p:nvPr/>
            </p:nvSpPr>
            <p:spPr>
              <a:xfrm>
                <a:off x="383926" y="4435512"/>
                <a:ext cx="780745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/>
                  <a:t>English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5BBF9DC-2AC5-CA92-D0FC-714D7FDAD213}"/>
                </a:ext>
              </a:extLst>
            </p:cNvPr>
            <p:cNvGrpSpPr/>
            <p:nvPr/>
          </p:nvGrpSpPr>
          <p:grpSpPr>
            <a:xfrm>
              <a:off x="1316706" y="4931242"/>
              <a:ext cx="503974" cy="579101"/>
              <a:chOff x="286506" y="4435512"/>
              <a:chExt cx="960989" cy="1104243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FEF7482A-30A6-92D5-444E-335A7B17E6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0" y="4587101"/>
                <a:ext cx="830995" cy="830995"/>
              </a:xfrm>
              <a:prstGeom prst="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C26272E-C1BA-2E31-B9B0-A2CE9AF1FC50}"/>
                  </a:ext>
                </a:extLst>
              </p:cNvPr>
              <p:cNvSpPr txBox="1"/>
              <p:nvPr/>
            </p:nvSpPr>
            <p:spPr>
              <a:xfrm>
                <a:off x="340923" y="5305004"/>
                <a:ext cx="870095" cy="2347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https://jmp.sh/kZKviNlO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619BC13-15FB-99AA-68F6-866D28342291}"/>
                  </a:ext>
                </a:extLst>
              </p:cNvPr>
              <p:cNvSpPr txBox="1"/>
              <p:nvPr/>
            </p:nvSpPr>
            <p:spPr>
              <a:xfrm>
                <a:off x="286506" y="4435512"/>
                <a:ext cx="960989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Nederlands</a:t>
                </a:r>
                <a:endParaRPr lang="en-GB" sz="450" dirty="0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16A3096-4E83-A057-7B7F-F6652CCF2B25}"/>
                </a:ext>
              </a:extLst>
            </p:cNvPr>
            <p:cNvGrpSpPr/>
            <p:nvPr/>
          </p:nvGrpSpPr>
          <p:grpSpPr>
            <a:xfrm>
              <a:off x="613151" y="5478739"/>
              <a:ext cx="468887" cy="579105"/>
              <a:chOff x="340922" y="4435512"/>
              <a:chExt cx="894083" cy="1104250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EDA2FC11-E0EE-2A28-B9EB-5B0902A04D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1" y="4587102"/>
                <a:ext cx="830996" cy="830997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DE34215-9CD6-EED8-211D-09E0F27177FE}"/>
                  </a:ext>
                </a:extLst>
              </p:cNvPr>
              <p:cNvSpPr txBox="1"/>
              <p:nvPr/>
            </p:nvSpPr>
            <p:spPr>
              <a:xfrm>
                <a:off x="340922" y="5305011"/>
                <a:ext cx="894083" cy="2347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https://jmp.sh/fQqCk7y5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C6B81B6-8A3A-6491-4CD4-62E7C3B9A45C}"/>
                  </a:ext>
                </a:extLst>
              </p:cNvPr>
              <p:cNvSpPr txBox="1"/>
              <p:nvPr/>
            </p:nvSpPr>
            <p:spPr>
              <a:xfrm>
                <a:off x="385126" y="4435512"/>
                <a:ext cx="779065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Français</a:t>
                </a:r>
                <a:endParaRPr lang="en-GB" sz="450" dirty="0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F960DE5-AE79-A57F-B96D-321DA817D070}"/>
                </a:ext>
              </a:extLst>
            </p:cNvPr>
            <p:cNvGrpSpPr/>
            <p:nvPr/>
          </p:nvGrpSpPr>
          <p:grpSpPr>
            <a:xfrm>
              <a:off x="1107614" y="5478742"/>
              <a:ext cx="474027" cy="579101"/>
              <a:chOff x="336349" y="4435512"/>
              <a:chExt cx="903886" cy="1104243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A2F01500-E1D9-953F-31EE-CDEA282189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470" y="4587101"/>
                <a:ext cx="830996" cy="830995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51058A7-FF32-A5EE-5CDE-80A75E0B9C19}"/>
                  </a:ext>
                </a:extLst>
              </p:cNvPr>
              <p:cNvSpPr txBox="1"/>
              <p:nvPr/>
            </p:nvSpPr>
            <p:spPr>
              <a:xfrm>
                <a:off x="336349" y="5305004"/>
                <a:ext cx="903886" cy="2347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" dirty="0"/>
                  <a:t>https://jmp.sh/d9i7SE0V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23144BA-0037-BBC7-015F-938014F2F46E}"/>
                  </a:ext>
                </a:extLst>
              </p:cNvPr>
              <p:cNvSpPr txBox="1"/>
              <p:nvPr/>
            </p:nvSpPr>
            <p:spPr>
              <a:xfrm>
                <a:off x="389727" y="4435512"/>
                <a:ext cx="764472" cy="30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450" dirty="0" err="1"/>
                  <a:t>Español</a:t>
                </a:r>
                <a:endParaRPr lang="en-GB" sz="450" dirty="0"/>
              </a:p>
            </p:txBody>
          </p:sp>
        </p:grpSp>
      </p:grpSp>
      <p:pic>
        <p:nvPicPr>
          <p:cNvPr id="48" name="Graphic 47">
            <a:extLst>
              <a:ext uri="{FF2B5EF4-FFF2-40B4-BE49-F238E27FC236}">
                <a16:creationId xmlns:a16="http://schemas.microsoft.com/office/drawing/2014/main" id="{0740F299-2299-0C56-8703-94871787A13A}"/>
              </a:ext>
            </a:extLst>
          </p:cNvPr>
          <p:cNvPicPr>
            <a:picLocks noChangeAspect="1"/>
          </p:cNvPicPr>
          <p:nvPr/>
        </p:nvPicPr>
        <p:blipFill rotWithShape="1"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rcRect l="26944" t="10248" r="25149" b="28269"/>
          <a:stretch/>
        </p:blipFill>
        <p:spPr>
          <a:xfrm>
            <a:off x="-2597138" y="6239351"/>
            <a:ext cx="337560" cy="541531"/>
          </a:xfrm>
          <a:prstGeom prst="rect">
            <a:avLst/>
          </a:prstGeom>
        </p:spPr>
      </p:pic>
      <p:pic>
        <p:nvPicPr>
          <p:cNvPr id="50" name="Graphic 49">
            <a:extLst>
              <a:ext uri="{FF2B5EF4-FFF2-40B4-BE49-F238E27FC236}">
                <a16:creationId xmlns:a16="http://schemas.microsoft.com/office/drawing/2014/main" id="{02BB4F4B-878F-3EC7-3B25-B1FA3C48E572}"/>
              </a:ext>
            </a:extLst>
          </p:cNvPr>
          <p:cNvPicPr>
            <a:picLocks noChangeAspect="1"/>
          </p:cNvPicPr>
          <p:nvPr/>
        </p:nvPicPr>
        <p:blipFill rotWithShape="1"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rcRect l="26944" t="10248" r="25149" b="28269"/>
          <a:stretch/>
        </p:blipFill>
        <p:spPr>
          <a:xfrm>
            <a:off x="851506" y="6258699"/>
            <a:ext cx="337560" cy="541531"/>
          </a:xfrm>
          <a:prstGeom prst="rect">
            <a:avLst/>
          </a:prstGeom>
        </p:spPr>
      </p:pic>
      <p:sp>
        <p:nvSpPr>
          <p:cNvPr id="99" name="Hover-off">
            <a:hlinkClick r:id="rId35" action="ppaction://hlinksldjump"/>
            <a:extLst>
              <a:ext uri="{FF2B5EF4-FFF2-40B4-BE49-F238E27FC236}">
                <a16:creationId xmlns:a16="http://schemas.microsoft.com/office/drawing/2014/main" id="{4D063F41-02AA-797C-BB81-A4C67E0F433F}"/>
              </a:ext>
            </a:extLst>
          </p:cNvPr>
          <p:cNvSpPr/>
          <p:nvPr/>
        </p:nvSpPr>
        <p:spPr>
          <a:xfrm>
            <a:off x="0" y="-1"/>
            <a:ext cx="12171543" cy="687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5559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628f3288-8b3e-408d-a4e1-b1f65b180f66}" enabled="1" method="Privileged" siteId="{48f9394d-8a14-4d27-82a6-f35f1236120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2591</TotalTime>
  <Words>3391</Words>
  <Application>Microsoft Office PowerPoint</Application>
  <PresentationFormat>Widescreen</PresentationFormat>
  <Paragraphs>577</Paragraphs>
  <Slides>15</Slides>
  <Notes>0</Notes>
  <HiddenSlides>14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Aptos Display</vt:lpstr>
      <vt:lpstr>Aptos</vt:lpstr>
      <vt:lpstr>Office Theme</vt:lpstr>
      <vt:lpstr>Home</vt:lpstr>
      <vt:lpstr>Home - hidden</vt:lpstr>
      <vt:lpstr>Hover-Vendors</vt:lpstr>
      <vt:lpstr>Hover-OPF</vt:lpstr>
      <vt:lpstr>Detail-OPF</vt:lpstr>
      <vt:lpstr>Hover-Jhove</vt:lpstr>
      <vt:lpstr>Detail-Jhove</vt:lpstr>
      <vt:lpstr>Hover - viper</vt:lpstr>
      <vt:lpstr>Detail - viper</vt:lpstr>
      <vt:lpstr>Hover - Vera</vt:lpstr>
      <vt:lpstr>Detail - Vera</vt:lpstr>
      <vt:lpstr>Hover - jpylyzer</vt:lpstr>
      <vt:lpstr>Detail - jpylyzer</vt:lpstr>
      <vt:lpstr>Hover - fido</vt:lpstr>
      <vt:lpstr>Detail - fido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 Stokes</dc:creator>
  <cp:lastModifiedBy>Paul Stokes</cp:lastModifiedBy>
  <cp:revision>6</cp:revision>
  <cp:lastPrinted>2024-09-09T13:13:27Z</cp:lastPrinted>
  <dcterms:created xsi:type="dcterms:W3CDTF">2024-09-09T12:38:55Z</dcterms:created>
  <dcterms:modified xsi:type="dcterms:W3CDTF">2024-09-11T08:45:22Z</dcterms:modified>
</cp:coreProperties>
</file>